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4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6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16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49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7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9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79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39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8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6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05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AE216-8F66-421A-BEDD-2A2A2D83D8AD}" type="datetimeFigureOut">
              <a:rPr lang="hu-HU" smtClean="0"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2FA3B-1D8A-4285-91B2-65070E40C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07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carrot2.org/stable/search" TargetMode="External"/><Relationship Id="rId2" Type="http://schemas.openxmlformats.org/officeDocument/2006/relationships/hyperlink" Target="http://www.gopubmed.com/web/gopubmed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asas.livia@semmelweis-univ.hu" TargetMode="External"/><Relationship Id="rId4" Type="http://schemas.openxmlformats.org/officeDocument/2006/relationships/hyperlink" Target="http://web.b.ebscohost.com/ehost/search/basic?vid=0&amp;sid=621daba7-4197-47c7-9921-dc23bade757f@sessionmgr12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hu-HU" sz="2400" dirty="0"/>
              <a:t>3</a:t>
            </a:r>
            <a:r>
              <a:rPr lang="hu-HU" sz="2400" dirty="0" smtClean="0"/>
              <a:t> fontos </a:t>
            </a:r>
            <a:r>
              <a:rPr lang="hu-HU" sz="2400" dirty="0" smtClean="0"/>
              <a:t>forrás</a:t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2"/>
              </a:rPr>
              <a:t>http://www.gopubmed.com/web/gopubmed</a:t>
            </a:r>
            <a:r>
              <a:rPr lang="hu-HU" sz="2400" dirty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3"/>
              </a:rPr>
              <a:t>http://search.carrot2.org/</a:t>
            </a:r>
            <a:r>
              <a:rPr lang="hu-HU" sz="2400" dirty="0" err="1" smtClean="0">
                <a:hlinkClick r:id="rId3"/>
              </a:rPr>
              <a:t>stable</a:t>
            </a:r>
            <a:r>
              <a:rPr lang="hu-HU" sz="2400" dirty="0" smtClean="0">
                <a:hlinkClick r:id="rId3"/>
              </a:rPr>
              <a:t>/</a:t>
            </a:r>
            <a:r>
              <a:rPr lang="hu-HU" sz="2400" dirty="0" err="1" smtClean="0">
                <a:hlinkClick r:id="rId3"/>
              </a:rPr>
              <a:t>search</a:t>
            </a:r>
            <a:r>
              <a:rPr lang="hu-HU" sz="2400" dirty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4"/>
              </a:rPr>
              <a:t>http://web.b.ebscohost.com/ehost/search/basic?vid=0&amp;sid=621daba7-4197-47c7-9921-dc23bade757f%40sessionmgr120</a:t>
            </a:r>
            <a:r>
              <a:rPr lang="hu-HU" sz="2400" dirty="0" smtClean="0"/>
              <a:t> </a:t>
            </a:r>
            <a:br>
              <a:rPr lang="hu-HU" sz="2400" dirty="0" smtClean="0"/>
            </a:b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7526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+mj-lt"/>
              </a:rPr>
              <a:t>Vasas Lívia, PhD</a:t>
            </a:r>
          </a:p>
          <a:p>
            <a:r>
              <a:rPr lang="hu-HU" sz="2400" dirty="0" err="1" smtClean="0">
                <a:latin typeface="+mj-lt"/>
                <a:hlinkClick r:id="rId5"/>
              </a:rPr>
              <a:t>vasas.livia</a:t>
            </a:r>
            <a:r>
              <a:rPr lang="hu-HU" sz="2400" dirty="0" smtClean="0">
                <a:latin typeface="+mj-lt"/>
                <a:hlinkClick r:id="rId5"/>
              </a:rPr>
              <a:t>@</a:t>
            </a:r>
            <a:r>
              <a:rPr lang="hu-HU" sz="2400" dirty="0" err="1" smtClean="0">
                <a:latin typeface="+mj-lt"/>
                <a:hlinkClick r:id="rId5"/>
              </a:rPr>
              <a:t>semmelweis-univ.hu</a:t>
            </a:r>
            <a:endParaRPr lang="hu-HU" sz="2400" dirty="0" smtClean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2017 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1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Szűkítési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4000" dirty="0" smtClean="0">
              <a:latin typeface="+mj-lt"/>
            </a:endParaRPr>
          </a:p>
          <a:p>
            <a:pPr marL="0" indent="0" algn="ctr">
              <a:buNone/>
            </a:pPr>
            <a:endParaRPr lang="hu-HU" sz="4000" dirty="0">
              <a:latin typeface="+mj-lt"/>
            </a:endParaRPr>
          </a:p>
          <a:p>
            <a:pPr marL="0" indent="0" algn="ctr">
              <a:buNone/>
            </a:pPr>
            <a:r>
              <a:rPr lang="hu-HU" sz="4000" dirty="0" smtClean="0">
                <a:latin typeface="+mj-lt"/>
              </a:rPr>
              <a:t>Köszönöm a figyelmet!</a:t>
            </a:r>
            <a:endParaRPr lang="hu-H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0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9"/>
            <a:ext cx="9144000" cy="6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CINAHL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</Words>
  <Application>Microsoft Office PowerPoint</Application>
  <PresentationFormat>Diavetítés a képernyőre (4:3 oldalarány)</PresentationFormat>
  <Paragraphs>9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3 fontos forrás  http://www.gopubmed.com/web/gopubmed   http://search.carrot2.org/stable/search   http://web.b.ebscohost.com/ehost/search/basic?vid=0&amp;sid=621daba7-4197-47c7-9921-dc23bade757f%40sessionmgr120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CINAHL</vt:lpstr>
      <vt:lpstr>PowerPoint bemutató</vt:lpstr>
      <vt:lpstr>PowerPoint bemutató</vt:lpstr>
      <vt:lpstr>Szűkítési lehetőségek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http://www.gopubmed.com/web/gopubmed/</dc:title>
  <dc:creator>Dr. Vasas Livia</dc:creator>
  <cp:lastModifiedBy>Gere Tamasne</cp:lastModifiedBy>
  <cp:revision>7</cp:revision>
  <dcterms:created xsi:type="dcterms:W3CDTF">2017-03-08T10:17:28Z</dcterms:created>
  <dcterms:modified xsi:type="dcterms:W3CDTF">2017-03-08T12:25:00Z</dcterms:modified>
</cp:coreProperties>
</file>