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70" r:id="rId6"/>
    <p:sldId id="268" r:id="rId7"/>
    <p:sldId id="263" r:id="rId8"/>
    <p:sldId id="267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5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9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6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64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44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15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60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1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05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C2F3-2D14-426A-8B23-24E6416EB9D7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DA68-A5D5-4838-BBE8-010F9C899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0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ho.int/publications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ho.int/topics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dirty="0" smtClean="0"/>
              <a:t>WHO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/>
          <a:p>
            <a:r>
              <a:rPr lang="hu-HU" dirty="0" smtClean="0"/>
              <a:t>Vasas Lívia, PhD</a:t>
            </a:r>
          </a:p>
          <a:p>
            <a:r>
              <a:rPr lang="hu-HU" dirty="0" err="1" smtClean="0">
                <a:hlinkClick r:id="rId2"/>
              </a:rPr>
              <a:t>vasas.livia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semmelweis-univ.hu</a:t>
            </a:r>
            <a:r>
              <a:rPr lang="hu-HU" dirty="0" smtClean="0"/>
              <a:t> </a:t>
            </a:r>
          </a:p>
          <a:p>
            <a:r>
              <a:rPr lang="hu-HU" dirty="0" smtClean="0"/>
              <a:t>2017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20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/>
              <a:t>WHO publikációk</a:t>
            </a:r>
            <a:br>
              <a:rPr lang="hu-HU" sz="3200" dirty="0"/>
            </a:br>
            <a:r>
              <a:rPr lang="hu-HU" sz="3200" dirty="0">
                <a:hlinkClick r:id="rId2"/>
              </a:rPr>
              <a:t>http://www.who.int/publications/en</a:t>
            </a:r>
            <a:r>
              <a:rPr lang="hu-HU" sz="4000" dirty="0" smtClean="0">
                <a:hlinkClick r:id="rId2"/>
              </a:rPr>
              <a:t>/</a:t>
            </a:r>
            <a:r>
              <a:rPr lang="hu-HU" sz="4000" dirty="0" smtClean="0"/>
              <a:t> </a:t>
            </a:r>
            <a:endParaRPr lang="hu-HU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/>
              <a:t>WHO</a:t>
            </a:r>
            <a:br>
              <a:rPr lang="hu-HU" sz="3200" dirty="0"/>
            </a:br>
            <a:r>
              <a:rPr lang="hu-HU" sz="3200" dirty="0">
                <a:hlinkClick r:id="rId2"/>
              </a:rPr>
              <a:t>http://www.who.int/topics/en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A21-E56D-4B78-BC66-13BCB15BCD6E}" type="slidenum">
              <a:rPr lang="hu-HU" smtClean="0"/>
              <a:t>4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maláriáról</a:t>
            </a:r>
            <a:br>
              <a:rPr lang="hu-HU" sz="3200" dirty="0" smtClean="0"/>
            </a:br>
            <a:r>
              <a:rPr lang="hu-HU" sz="3200" dirty="0" err="1" smtClean="0"/>
              <a:t>data</a:t>
            </a:r>
            <a:r>
              <a:rPr lang="hu-HU" sz="3200" dirty="0" smtClean="0"/>
              <a:t> – </a:t>
            </a:r>
            <a:r>
              <a:rPr lang="hu-HU" sz="3200" dirty="0" err="1" smtClean="0"/>
              <a:t>malaria</a:t>
            </a:r>
            <a:r>
              <a:rPr lang="hu-HU" sz="3200" dirty="0" smtClean="0"/>
              <a:t> – </a:t>
            </a:r>
            <a:r>
              <a:rPr lang="hu-HU" sz="3200" dirty="0" err="1" smtClean="0"/>
              <a:t>number</a:t>
            </a:r>
            <a:r>
              <a:rPr lang="hu-HU" sz="3200" dirty="0" smtClean="0"/>
              <a:t> of </a:t>
            </a:r>
            <a:r>
              <a:rPr lang="hu-HU" sz="3200" dirty="0" err="1" smtClean="0"/>
              <a:t>malaria</a:t>
            </a:r>
            <a:r>
              <a:rPr lang="hu-HU" sz="3200" dirty="0" smtClean="0"/>
              <a:t> </a:t>
            </a:r>
            <a:r>
              <a:rPr lang="hu-HU" sz="3200" dirty="0" err="1" smtClean="0"/>
              <a:t>deaths</a:t>
            </a:r>
            <a:r>
              <a:rPr lang="hu-HU" sz="3200" dirty="0" smtClean="0"/>
              <a:t> – </a:t>
            </a:r>
            <a:r>
              <a:rPr lang="hu-HU" sz="3200" dirty="0" err="1" smtClean="0"/>
              <a:t>view</a:t>
            </a:r>
            <a:r>
              <a:rPr lang="hu-HU" sz="3200" dirty="0" smtClean="0"/>
              <a:t> </a:t>
            </a:r>
            <a:r>
              <a:rPr lang="hu-HU" sz="3200" dirty="0" err="1" smtClean="0"/>
              <a:t>data</a:t>
            </a:r>
            <a:r>
              <a:rPr lang="hu-HU" sz="3200" dirty="0" smtClean="0"/>
              <a:t> 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latin typeface="+mj-lt"/>
              </a:rPr>
              <a:t>Estimates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by</a:t>
            </a:r>
            <a:r>
              <a:rPr lang="hu-HU" sz="2800" dirty="0" smtClean="0">
                <a:latin typeface="+mj-lt"/>
              </a:rPr>
              <a:t> country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Estimated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number</a:t>
            </a:r>
            <a:r>
              <a:rPr lang="hu-HU" sz="2800" dirty="0" smtClean="0">
                <a:latin typeface="+mj-lt"/>
              </a:rPr>
              <a:t> of </a:t>
            </a:r>
            <a:r>
              <a:rPr lang="hu-HU" sz="2800" dirty="0" err="1" smtClean="0">
                <a:latin typeface="+mj-lt"/>
              </a:rPr>
              <a:t>malaria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deaths</a:t>
            </a:r>
            <a:r>
              <a:rPr lang="hu-HU" sz="2800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- </a:t>
            </a:r>
            <a:r>
              <a:rPr lang="hu-HU" sz="2800" dirty="0" err="1" smtClean="0">
                <a:latin typeface="+mj-lt"/>
              </a:rPr>
              <a:t>In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Viet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Nam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year</a:t>
            </a:r>
            <a:r>
              <a:rPr lang="hu-HU" sz="2800" dirty="0" smtClean="0">
                <a:latin typeface="+mj-lt"/>
              </a:rPr>
              <a:t>: 2000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430 (24-780)</a:t>
            </a:r>
          </a:p>
          <a:p>
            <a:endParaRPr lang="hu-HU" sz="2800" dirty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-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in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Sudan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in</a:t>
            </a:r>
            <a:r>
              <a:rPr lang="hu-HU" sz="2800" dirty="0" smtClean="0">
                <a:latin typeface="+mj-lt"/>
              </a:rPr>
              <a:t> 2005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5500 (200-10000)</a:t>
            </a:r>
            <a:endParaRPr lang="hu-H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WHO </a:t>
            </a:r>
            <a:br>
              <a:rPr lang="hu-HU" sz="3200" dirty="0"/>
            </a:br>
            <a:r>
              <a:rPr lang="hu-HU" sz="3200" dirty="0">
                <a:hlinkClick r:id="rId2"/>
              </a:rPr>
              <a:t>http://who.int/en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Mennyi halálos eset történt 2010-ben, Európában a malária betegség által? 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hu-HU" sz="2800" dirty="0" smtClean="0">
                <a:latin typeface="+mj-lt"/>
              </a:rPr>
              <a:t>              10                20                50</a:t>
            </a: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Mennyi a halálos esetek becsült száma </a:t>
            </a:r>
            <a:r>
              <a:rPr lang="hu-HU" sz="2800" dirty="0" smtClean="0">
                <a:latin typeface="+mj-lt"/>
              </a:rPr>
              <a:t>2013-ban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smtClean="0">
                <a:latin typeface="+mj-lt"/>
              </a:rPr>
              <a:t>Gabonban a malária betegség által?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10 [8-12]	   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370 (96-510)</a:t>
            </a:r>
            <a:endParaRPr lang="hu-H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9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800" dirty="0" smtClean="0"/>
              <a:t>Köszönöm a figyelmet!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41791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81</Words>
  <Application>Microsoft Office PowerPoint</Application>
  <PresentationFormat>Diavetítés a képernyőre (4:3 oldalarány)</PresentationFormat>
  <Paragraphs>26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WHO</vt:lpstr>
      <vt:lpstr>WHO publikációk http://www.who.int/publications/en/ </vt:lpstr>
      <vt:lpstr>WHO http://www.who.int/topics/en/ </vt:lpstr>
      <vt:lpstr>PowerPoint bemutató</vt:lpstr>
      <vt:lpstr>PowerPoint bemutató</vt:lpstr>
      <vt:lpstr>A maláriáról data – malaria – number of malaria deaths – view data  </vt:lpstr>
      <vt:lpstr>WHO  http://who.int/en/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Gere Tamasne</dc:creator>
  <cp:lastModifiedBy>Gere Tamasne</cp:lastModifiedBy>
  <cp:revision>17</cp:revision>
  <dcterms:created xsi:type="dcterms:W3CDTF">2016-09-12T09:43:02Z</dcterms:created>
  <dcterms:modified xsi:type="dcterms:W3CDTF">2017-02-21T13:20:27Z</dcterms:modified>
</cp:coreProperties>
</file>