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slideLayouts/slideLayout57.xml" ContentType="application/vnd.openxmlformats-officedocument.presentationml.slideLayout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75.xml" ContentType="application/vnd.openxmlformats-officedocument.presentationml.slideLayout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53.xml" ContentType="application/vnd.openxmlformats-officedocument.presentationml.slideLayout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71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Masters/slideMaster6.xml" ContentType="application/vnd.openxmlformats-officedocument.presentationml.slideMaster+xml"/>
  <Override PartName="/ppt/theme/theme8.xml" ContentType="application/vnd.openxmlformats-officedocument.theme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ppt/slideLayouts/slideLayout69.xml" ContentType="application/vnd.openxmlformats-officedocument.presentationml.slideLayout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76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Default Extension="jpeg" ContentType="image/jpeg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72.xml" ContentType="application/vnd.openxmlformats-officedocument.presentationml.slideLayout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70.xml" ContentType="application/vnd.openxmlformats-officedocument.presentationml.slideLayout+xml"/>
  <Override PartName="/docProps/app.xml" ContentType="application/vnd.openxmlformats-officedocument.extended-properties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Masters/slideMaster7.xml" ContentType="application/vnd.openxmlformats-officedocument.presentationml.slideMaster+xml"/>
  <Override PartName="/ppt/theme/theme9.xml" ContentType="application/vnd.openxmlformats-officedocument.theme+xml"/>
  <Override PartName="/ppt/slideMasters/slideMaster5.xml" ContentType="application/vnd.openxmlformats-officedocument.presentationml.slideMaster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slideLayouts/slideLayout59.xml" ContentType="application/vnd.openxmlformats-officedocument.presentationml.slideLayout+xml"/>
  <Override PartName="/ppt/slideLayouts/slideLayout68.xml" ContentType="application/vnd.openxmlformats-officedocument.presentationml.slideLayout+xml"/>
  <Override PartName="/ppt/theme/theme7.xml" ContentType="application/vnd.openxmlformats-officedocument.them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s/slide2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73.xml" ContentType="application/vnd.openxmlformats-officedocument.presentationml.slideLayout+xml"/>
  <Default Extension="rels" ContentType="application/vnd.openxmlformats-package.relationships+xml"/>
  <Override PartName="/ppt/slideLayouts/slideLayout2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51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659" r:id="rId2"/>
    <p:sldMasterId id="2147483661" r:id="rId3"/>
    <p:sldMasterId id="2147483663" r:id="rId4"/>
    <p:sldMasterId id="2147483665" r:id="rId5"/>
    <p:sldMasterId id="2147483667" r:id="rId6"/>
    <p:sldMasterId id="2147483669" r:id="rId7"/>
  </p:sldMasterIdLst>
  <p:notesMasterIdLst>
    <p:notesMasterId r:id="rId16"/>
  </p:notesMasterIdLst>
  <p:handoutMasterIdLst>
    <p:handoutMasterId r:id="rId17"/>
  </p:handoutMasterIdLst>
  <p:sldIdLst>
    <p:sldId id="261" r:id="rId8"/>
    <p:sldId id="322" r:id="rId9"/>
    <p:sldId id="323" r:id="rId10"/>
    <p:sldId id="312" r:id="rId11"/>
    <p:sldId id="313" r:id="rId12"/>
    <p:sldId id="314" r:id="rId13"/>
    <p:sldId id="310" r:id="rId14"/>
    <p:sldId id="267" r:id="rId15"/>
  </p:sldIdLst>
  <p:sldSz cx="9144000" cy="6858000" type="screen4x3"/>
  <p:notesSz cx="6797675" cy="99282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B4B4B"/>
    <a:srgbClr val="6234A4"/>
    <a:srgbClr val="0083BF"/>
    <a:srgbClr val="BABABA"/>
    <a:srgbClr val="828282"/>
    <a:srgbClr val="A0968C"/>
    <a:srgbClr val="766C62"/>
    <a:srgbClr val="FFB4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925" autoAdjust="0"/>
    <p:restoredTop sz="91373" autoAdjust="0"/>
  </p:normalViewPr>
  <p:slideViewPr>
    <p:cSldViewPr snapToGrid="0">
      <p:cViewPr varScale="1">
        <p:scale>
          <a:sx n="100" d="100"/>
          <a:sy n="100" d="100"/>
        </p:scale>
        <p:origin x="-74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406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5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4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8.xml"/><Relationship Id="rId10" Type="http://schemas.openxmlformats.org/officeDocument/2006/relationships/slide" Target="slides/slide3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70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46444" cy="49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37" tIns="46218" rIns="92437" bIns="46218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570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64" y="1"/>
            <a:ext cx="2946443" cy="49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37" tIns="46218" rIns="92437" bIns="46218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570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80"/>
            <a:ext cx="2946444" cy="49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37" tIns="46218" rIns="92437" bIns="46218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570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64" y="9429780"/>
            <a:ext cx="2946443" cy="49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37" tIns="46218" rIns="92437" bIns="46218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8D9FF508-38C3-4DF0-9897-51C6A2E466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46444" cy="49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07" tIns="46653" rIns="93307" bIns="46653" numCol="1" anchor="t" anchorCtr="0" compatLnSpc="1">
            <a:prstTxWarp prst="textNoShape">
              <a:avLst/>
            </a:prstTxWarp>
          </a:bodyPr>
          <a:lstStyle>
            <a:lvl1pPr defTabSz="93239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64" y="1"/>
            <a:ext cx="2946443" cy="49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07" tIns="46653" rIns="93307" bIns="46653" numCol="1" anchor="t" anchorCtr="0" compatLnSpc="1">
            <a:prstTxWarp prst="textNoShape">
              <a:avLst/>
            </a:prstTxWarp>
          </a:bodyPr>
          <a:lstStyle>
            <a:lvl1pPr algn="r" defTabSz="93239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684213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313619" y="4587735"/>
            <a:ext cx="6225321" cy="48284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07" tIns="46653" rIns="93307" bIns="4665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80"/>
            <a:ext cx="2946444" cy="49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07" tIns="46653" rIns="93307" bIns="46653" numCol="1" anchor="b" anchorCtr="0" compatLnSpc="1">
            <a:prstTxWarp prst="textNoShape">
              <a:avLst/>
            </a:prstTxWarp>
          </a:bodyPr>
          <a:lstStyle>
            <a:lvl1pPr defTabSz="93239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64" y="9429780"/>
            <a:ext cx="2946443" cy="49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07" tIns="46653" rIns="93307" bIns="46653" numCol="1" anchor="b" anchorCtr="0" compatLnSpc="1">
            <a:prstTxWarp prst="textNoShape">
              <a:avLst/>
            </a:prstTxWarp>
          </a:bodyPr>
          <a:lstStyle>
            <a:lvl1pPr algn="r" defTabSz="932391">
              <a:defRPr sz="1200"/>
            </a:lvl1pPr>
          </a:lstStyle>
          <a:p>
            <a:pPr>
              <a:defRPr/>
            </a:pPr>
            <a:fld id="{4BAD509C-C65B-4B77-8F4A-0087E2B935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1pPr>
    <a:lvl2pPr marL="228600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2pPr>
    <a:lvl3pPr marL="457200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3pPr>
    <a:lvl4pPr marL="685800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4pPr>
    <a:lvl5pPr marL="1033463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F176ADD-D314-4E5D-BBBE-E29F4C9E606D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buFontTx/>
              <a:buNone/>
            </a:pPr>
            <a:endParaRPr lang="en-US" sz="1200" dirty="0" smtClean="0">
              <a:sym typeface="Wingdings" pitchFamily="2" charset="2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AB6FED7-A68C-4D22-AE84-AFD1CC7E4FE6}" type="slidenum">
              <a:rPr lang="en-US" smtClean="0"/>
              <a:pPr/>
              <a:t>4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0E70B06-CA3D-4273-A0AD-A5DF35761266}" type="slidenum">
              <a:rPr lang="en-US" smtClean="0"/>
              <a:pPr/>
              <a:t>5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55922C5-1C56-472E-B834-BF5567F6545B}" type="slidenum">
              <a:rPr lang="en-US" smtClean="0"/>
              <a:pPr/>
              <a:t>7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4"/>
          <p:cNvSpPr>
            <a:spLocks noChangeShapeType="1"/>
          </p:cNvSpPr>
          <p:nvPr/>
        </p:nvSpPr>
        <p:spPr bwMode="auto">
          <a:xfrm>
            <a:off x="355600" y="4321175"/>
            <a:ext cx="8410575" cy="0"/>
          </a:xfrm>
          <a:prstGeom prst="line">
            <a:avLst/>
          </a:prstGeom>
          <a:noFill/>
          <a:ln w="24130" cap="rnd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  <a:defRPr/>
            </a:pPr>
            <a:endParaRPr lang="en-US"/>
          </a:p>
        </p:txBody>
      </p:sp>
      <p:pic>
        <p:nvPicPr>
          <p:cNvPr id="5" name="Picture 18" descr="tr_hrz_rgb_pos"/>
          <p:cNvPicPr>
            <a:picLocks noChangeAspect="1" noChangeArrowheads="1"/>
          </p:cNvPicPr>
          <p:nvPr/>
        </p:nvPicPr>
        <p:blipFill>
          <a:blip r:embed="rId2" cstate="print"/>
          <a:srcRect b="20689"/>
          <a:stretch>
            <a:fillRect/>
          </a:stretch>
        </p:blipFill>
        <p:spPr bwMode="auto">
          <a:xfrm>
            <a:off x="6048375" y="5976938"/>
            <a:ext cx="2733675" cy="696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1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9238" y="574675"/>
            <a:ext cx="49276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9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61950" y="3448050"/>
            <a:ext cx="8382000" cy="81915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61950" y="4435475"/>
            <a:ext cx="8382000" cy="1279525"/>
          </a:xfrm>
        </p:spPr>
        <p:txBody>
          <a:bodyPr rIns="0"/>
          <a:lstStyle>
            <a:lvl1pPr marL="0" indent="0">
              <a:lnSpc>
                <a:spcPct val="90000"/>
              </a:lnSpc>
              <a:spcBef>
                <a:spcPct val="0"/>
              </a:spcBef>
              <a:buFontTx/>
              <a:buNone/>
              <a:defRPr sz="1800"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C530FD-ED49-46F5-8802-514D2DBCCE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45250" y="506413"/>
            <a:ext cx="1841500" cy="55895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7575" y="506413"/>
            <a:ext cx="5375275" cy="55895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DE8748-8C52-4B3B-A61E-8D7DAEDB05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spcBef>
                <a:spcPct val="50000"/>
              </a:spcBef>
              <a:defRPr/>
            </a:pPr>
            <a:endParaRPr lang="en-US"/>
          </a:p>
        </p:txBody>
      </p:sp>
      <p:pic>
        <p:nvPicPr>
          <p:cNvPr id="4" name="Picture 5" descr="hc_DividerBG_purpl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white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1" descr="hc_Divider_Trans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black">
          <a:xfrm>
            <a:off x="384175" y="6324600"/>
            <a:ext cx="1630363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77191" name="Rectangle 7"/>
          <p:cNvSpPr>
            <a:spLocks noGrp="1" noChangeArrowheads="1"/>
          </p:cNvSpPr>
          <p:nvPr>
            <p:ph type="ctrTitle"/>
          </p:nvPr>
        </p:nvSpPr>
        <p:spPr>
          <a:xfrm>
            <a:off x="898525" y="1538288"/>
            <a:ext cx="7388225" cy="4035425"/>
          </a:xfrm>
        </p:spPr>
        <p:txBody>
          <a:bodyPr anchor="t"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C0BABA-6658-41C3-97A7-F6B02DB0BE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FC5853-93E9-4C60-BD41-5C44FB7DC2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98525" y="1528763"/>
            <a:ext cx="3617913" cy="45704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8838" y="1528763"/>
            <a:ext cx="3617912" cy="45704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289441-7920-49C2-A918-91F1FDCD2C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0B8AAE-0F2D-4B2E-824A-671C266F7B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916BEA-CC4C-4268-B1C2-E294D3D267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7F077B-F787-4770-A5A2-9D8051C117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D3AC9A-7B20-451E-9612-A20F55AFA5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199F12-EB3C-451A-8944-0084C919F4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822183-BB92-4EB4-95B2-30765FBFE3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B0F5E0-E113-4D48-89B4-6DACB90B2F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40488" y="519113"/>
            <a:ext cx="1846262" cy="55800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98525" y="519113"/>
            <a:ext cx="5389563" cy="55800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B43312-CB19-4031-AF6E-3712DFB145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0" y="0"/>
            <a:ext cx="9144000" cy="6861175"/>
            <a:chOff x="0" y="0"/>
            <a:chExt cx="5760" cy="4322"/>
          </a:xfrm>
        </p:grpSpPr>
        <p:sp>
          <p:nvSpPr>
            <p:cNvPr id="4" name="Rectangle 3"/>
            <p:cNvSpPr>
              <a:spLocks noChangeArrowheads="1"/>
            </p:cNvSpPr>
            <p:nvPr userDrawn="1"/>
          </p:nvSpPr>
          <p:spPr bwMode="auto">
            <a:xfrm>
              <a:off x="0" y="0"/>
              <a:ext cx="5760" cy="4320"/>
            </a:xfrm>
            <a:prstGeom prst="rect">
              <a:avLst/>
            </a:prstGeom>
            <a:solidFill>
              <a:schemeClr val="tx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spcBef>
                  <a:spcPct val="50000"/>
                </a:spcBef>
                <a:defRPr/>
              </a:pPr>
              <a:endParaRPr lang="en-US"/>
            </a:p>
          </p:txBody>
        </p:sp>
        <p:pic>
          <p:nvPicPr>
            <p:cNvPr id="5" name="Picture 12" descr="TR_SlideLogo_BW600"/>
            <p:cNvPicPr>
              <a:picLocks noChangeAspect="1" noChangeArrowheads="1"/>
            </p:cNvPicPr>
            <p:nvPr userDrawn="1"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34" y="3984"/>
              <a:ext cx="1041" cy="338"/>
            </a:xfrm>
            <a:prstGeom prst="rect">
              <a:avLst/>
            </a:prstGeom>
            <a:solidFill>
              <a:schemeClr val="tx2"/>
            </a:solidFill>
            <a:ln w="9525">
              <a:noFill/>
              <a:miter lim="800000"/>
              <a:headEnd/>
              <a:tailEnd/>
            </a:ln>
          </p:spPr>
        </p:pic>
      </p:grpSp>
      <p:pic>
        <p:nvPicPr>
          <p:cNvPr id="6" name="Picture 13" descr="hc_DividerGraphBG_purpl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ltGray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79238" name="Rectangle 6"/>
          <p:cNvSpPr>
            <a:spLocks noGrp="1" noChangeArrowheads="1"/>
          </p:cNvSpPr>
          <p:nvPr>
            <p:ph type="ctrTitle"/>
          </p:nvPr>
        </p:nvSpPr>
        <p:spPr>
          <a:xfrm>
            <a:off x="898525" y="1538288"/>
            <a:ext cx="7388225" cy="4035425"/>
          </a:xfrm>
        </p:spPr>
        <p:txBody>
          <a:bodyPr anchor="t"/>
          <a:lstStyle>
            <a:lvl1pPr>
              <a:lnSpc>
                <a:spcPct val="90000"/>
              </a:lnSpc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2CB5E4-F680-499C-A62B-72258D34AA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3E805E-4660-4474-9B14-27E99CD491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98525" y="1528763"/>
            <a:ext cx="3617913" cy="45704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8838" y="1528763"/>
            <a:ext cx="3617912" cy="45704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A05705-DB08-40A3-A399-B239CB3E6E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176B7B-510D-4B11-BF1B-DF37E1F3F5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DE9E49-9F30-4902-AEA2-A27BA237D8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5D852A-CE36-435E-A83C-1EAD2ED23F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EA06E8-C643-4F2E-8D51-A440C77F96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70DB52-38AC-41DC-8D12-081881FFE8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A80BF-138F-4D76-89B6-9ECD8C2F54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146929-67D4-4BA1-93F6-03625BBF33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40488" y="519113"/>
            <a:ext cx="1846262" cy="55800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98525" y="519113"/>
            <a:ext cx="5389563" cy="55800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61E47D-3E3F-4CCE-A316-B1459A9581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0" descr="hc_DividerBG_Wgre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white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6" descr="hc_Divider_Trans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black">
          <a:xfrm>
            <a:off x="384175" y="6324600"/>
            <a:ext cx="1630363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81287" name="Rectangle 7"/>
          <p:cNvSpPr>
            <a:spLocks noGrp="1" noChangeArrowheads="1"/>
          </p:cNvSpPr>
          <p:nvPr>
            <p:ph type="ctrTitle"/>
          </p:nvPr>
        </p:nvSpPr>
        <p:spPr>
          <a:xfrm>
            <a:off x="898525" y="1538288"/>
            <a:ext cx="7388225" cy="4035425"/>
          </a:xfrm>
        </p:spPr>
        <p:txBody>
          <a:bodyPr anchor="t"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E425A1-D0D5-49B8-BD62-407862465E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2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92192B-ED72-4903-88F2-AFBD05781A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2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98525" y="1528763"/>
            <a:ext cx="3617913" cy="45704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8838" y="1528763"/>
            <a:ext cx="3617912" cy="45704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0E3348-223F-472C-AB23-FE5F6D0630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2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55C8DF-E1B5-48D4-8B88-BC81DBE692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2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B18312-41B9-4D0C-BF00-0843DF8A99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2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7575" y="1525588"/>
            <a:ext cx="3608388" cy="45704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78363" y="1525588"/>
            <a:ext cx="3608387" cy="45704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D42BD1-EFD5-4E2D-9628-A0D8192EDC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D5205B-DDDF-4D33-B894-C8994EE358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Rectangle 2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7EC66E-6B55-4BEC-846B-5A698B7C71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2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A8B977-B98F-4680-AD9C-1520EA5995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2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96D85B-6BB8-44FB-807E-3446223B0E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2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40488" y="519113"/>
            <a:ext cx="1846262" cy="55800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98525" y="519113"/>
            <a:ext cx="5389563" cy="55800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6E2C74-3076-47C1-8A9A-143632D872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2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0" y="0"/>
            <a:ext cx="9144000" cy="6861175"/>
            <a:chOff x="0" y="0"/>
            <a:chExt cx="5760" cy="4322"/>
          </a:xfrm>
        </p:grpSpPr>
        <p:sp>
          <p:nvSpPr>
            <p:cNvPr id="4" name="Rectangle 3"/>
            <p:cNvSpPr>
              <a:spLocks noChangeArrowheads="1"/>
            </p:cNvSpPr>
            <p:nvPr userDrawn="1"/>
          </p:nvSpPr>
          <p:spPr bwMode="auto">
            <a:xfrm>
              <a:off x="0" y="0"/>
              <a:ext cx="5760" cy="4320"/>
            </a:xfrm>
            <a:prstGeom prst="rect">
              <a:avLst/>
            </a:prstGeom>
            <a:solidFill>
              <a:schemeClr val="tx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spcBef>
                  <a:spcPct val="50000"/>
                </a:spcBef>
                <a:defRPr/>
              </a:pPr>
              <a:endParaRPr lang="en-US"/>
            </a:p>
          </p:txBody>
        </p:sp>
        <p:pic>
          <p:nvPicPr>
            <p:cNvPr id="5" name="Picture 12" descr="TR_SlideLogo_BW600"/>
            <p:cNvPicPr>
              <a:picLocks noChangeAspect="1" noChangeArrowheads="1"/>
            </p:cNvPicPr>
            <p:nvPr userDrawn="1"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34" y="3984"/>
              <a:ext cx="1041" cy="338"/>
            </a:xfrm>
            <a:prstGeom prst="rect">
              <a:avLst/>
            </a:prstGeom>
            <a:solidFill>
              <a:schemeClr val="tx2"/>
            </a:solidFill>
            <a:ln w="9525">
              <a:noFill/>
              <a:miter lim="800000"/>
              <a:headEnd/>
              <a:tailEnd/>
            </a:ln>
          </p:spPr>
        </p:pic>
      </p:grpSp>
      <p:pic>
        <p:nvPicPr>
          <p:cNvPr id="6" name="Picture 9" descr="hc_DividerGraphBG_Wgrey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ltGray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83334" name="Rectangle 6"/>
          <p:cNvSpPr>
            <a:spLocks noGrp="1" noChangeArrowheads="1"/>
          </p:cNvSpPr>
          <p:nvPr>
            <p:ph type="ctrTitle"/>
          </p:nvPr>
        </p:nvSpPr>
        <p:spPr>
          <a:xfrm>
            <a:off x="898525" y="1679575"/>
            <a:ext cx="7388225" cy="4035425"/>
          </a:xfrm>
        </p:spPr>
        <p:txBody>
          <a:bodyPr anchor="t"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7996BC-4AA5-4684-8C50-C431D29DD5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6AAEF9-3FEA-45BE-ACD5-DD5E682566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98525" y="1528763"/>
            <a:ext cx="3617913" cy="45704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8838" y="1528763"/>
            <a:ext cx="3617912" cy="45704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7BF78E-5763-4DE9-8529-5282317388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8AFCA3-717F-440E-8564-5B740DFA65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E2023F-8EEA-4924-9BD1-9BDBB9C5D7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304EBB-A74F-4065-A278-C291C88B04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18C502-926D-4652-AD60-D9D7AB5F17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73172E-D16F-4477-81CA-314225F1C0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1DEDBF-FD5C-406B-8A3D-90A82615D0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C89C20-3160-468A-ABBE-196DC43B99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40488" y="493713"/>
            <a:ext cx="1846262" cy="56054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98525" y="493713"/>
            <a:ext cx="5389563" cy="56054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7C3435-7D76-4D87-8286-3AB7992021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0" descr="hc_DividerBG_Cgre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hidden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6" descr="hc_Divider_Trans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black">
          <a:xfrm>
            <a:off x="384175" y="6324600"/>
            <a:ext cx="1630363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85383" name="Rectangle 7"/>
          <p:cNvSpPr>
            <a:spLocks noGrp="1" noChangeArrowheads="1"/>
          </p:cNvSpPr>
          <p:nvPr>
            <p:ph type="ctrTitle"/>
          </p:nvPr>
        </p:nvSpPr>
        <p:spPr>
          <a:xfrm>
            <a:off x="898525" y="1538288"/>
            <a:ext cx="7388225" cy="4035425"/>
          </a:xfrm>
        </p:spPr>
        <p:txBody>
          <a:bodyPr anchor="t"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ADB455-B115-4BA9-AA85-BBD4377D16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3A4546-2259-41CA-80AD-8CF264E5B2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98525" y="1516063"/>
            <a:ext cx="3617913" cy="45704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8838" y="1516063"/>
            <a:ext cx="3617912" cy="45704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BB17D6-5673-406F-81B8-217EF0850C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77D7DC-027C-4FB6-8DAF-FB9E4027D7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93C2DD-9BC9-49DD-A9C7-B8F447786D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885CF7-02AD-4964-9D14-BEABDA7938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05C3DC-A984-484A-BE6F-6F113E0DC9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68D49C-E0D4-4983-B6D1-DFBCEE6D97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29DF92-0C4E-4153-AF07-49677E093D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80CB5B-7AC7-47D2-95F9-8A17084944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40488" y="487363"/>
            <a:ext cx="1846262" cy="5599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98525" y="487363"/>
            <a:ext cx="5389563" cy="5599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6FDECE-2521-4A5E-ADB6-BDD8D959DD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0" y="0"/>
            <a:ext cx="9144000" cy="6861175"/>
            <a:chOff x="0" y="0"/>
            <a:chExt cx="5760" cy="4322"/>
          </a:xfrm>
        </p:grpSpPr>
        <p:sp>
          <p:nvSpPr>
            <p:cNvPr id="4" name="Rectangle 3"/>
            <p:cNvSpPr>
              <a:spLocks noChangeArrowheads="1"/>
            </p:cNvSpPr>
            <p:nvPr userDrawn="1"/>
          </p:nvSpPr>
          <p:spPr bwMode="auto">
            <a:xfrm>
              <a:off x="0" y="0"/>
              <a:ext cx="5760" cy="4320"/>
            </a:xfrm>
            <a:prstGeom prst="rect">
              <a:avLst/>
            </a:prstGeom>
            <a:solidFill>
              <a:schemeClr val="tx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spcBef>
                  <a:spcPct val="50000"/>
                </a:spcBef>
                <a:defRPr/>
              </a:pPr>
              <a:endParaRPr lang="en-US"/>
            </a:p>
          </p:txBody>
        </p:sp>
        <p:pic>
          <p:nvPicPr>
            <p:cNvPr id="5" name="Picture 12" descr="TR_SlideLogo_BW600"/>
            <p:cNvPicPr>
              <a:picLocks noChangeAspect="1" noChangeArrowheads="1"/>
            </p:cNvPicPr>
            <p:nvPr userDrawn="1"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34" y="3984"/>
              <a:ext cx="1041" cy="338"/>
            </a:xfrm>
            <a:prstGeom prst="rect">
              <a:avLst/>
            </a:prstGeom>
            <a:solidFill>
              <a:schemeClr val="tx2"/>
            </a:solidFill>
            <a:ln w="9525">
              <a:noFill/>
              <a:miter lim="800000"/>
              <a:headEnd/>
              <a:tailEnd/>
            </a:ln>
          </p:spPr>
        </p:pic>
      </p:grpSp>
      <p:pic>
        <p:nvPicPr>
          <p:cNvPr id="6" name="Picture 9" descr="hc_DividerGraphBG_Cgrey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ltGray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87430" name="Rectangle 6"/>
          <p:cNvSpPr>
            <a:spLocks noGrp="1" noChangeArrowheads="1"/>
          </p:cNvSpPr>
          <p:nvPr>
            <p:ph type="ctrTitle"/>
          </p:nvPr>
        </p:nvSpPr>
        <p:spPr>
          <a:xfrm>
            <a:off x="898525" y="1538288"/>
            <a:ext cx="7388225" cy="4035425"/>
          </a:xfrm>
        </p:spPr>
        <p:txBody>
          <a:bodyPr anchor="t"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65D266-1855-4B19-BE4F-276309CBA6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992BB9-5ADE-4353-8FF7-E497199A5F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5FCF2F-746F-47B1-90A9-122D3B7B0F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98525" y="1528763"/>
            <a:ext cx="3617913" cy="45704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8838" y="1528763"/>
            <a:ext cx="3617912" cy="45704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BE07F0-FEA0-4EAB-A6E0-A3531756C2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CE7F61-8A85-49E1-94C7-20BC2CE1F9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F03F62-18F0-4A43-BC5A-2A356D7AE0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6938EE-7B0F-420A-9D7E-07316DCBFF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FE3C88-148C-4107-8A39-6ED54822E7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7ED0B8-3836-4E4E-B834-34B71E2018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530C8A-0F54-4382-834A-C00F632BBA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40488" y="500063"/>
            <a:ext cx="1846262" cy="5599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98525" y="500063"/>
            <a:ext cx="5389563" cy="5599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F86BBB-000F-43FF-B47F-2F6E578A2B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F33157-60A8-4430-8763-B30C9A60BE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9694DF-F870-405D-8C2A-F9D41A78AB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6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5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image" Target="../media/image7.jpe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5" Type="http://schemas.openxmlformats.org/officeDocument/2006/relationships/image" Target="../media/image6.png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Relationship Id="rId14" Type="http://schemas.openxmlformats.org/officeDocument/2006/relationships/image" Target="../media/image9.png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Relationship Id="rId14" Type="http://schemas.openxmlformats.org/officeDocument/2006/relationships/image" Target="../media/image10.png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13" Type="http://schemas.openxmlformats.org/officeDocument/2006/relationships/image" Target="../media/image11.png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Relationship Id="rId14" Type="http://schemas.openxmlformats.org/officeDocument/2006/relationships/image" Target="../media/image6.png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Relationship Id="rId14" Type="http://schemas.openxmlformats.org/officeDocument/2006/relationships/image" Target="../media/image1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09" name="Text Box 21"/>
          <p:cNvSpPr txBox="1">
            <a:spLocks noChangeArrowheads="1"/>
          </p:cNvSpPr>
          <p:nvPr/>
        </p:nvSpPr>
        <p:spPr bwMode="auto">
          <a:xfrm>
            <a:off x="336550" y="1530350"/>
            <a:ext cx="21621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228600" indent="-228600">
              <a:spcBef>
                <a:spcPct val="50000"/>
              </a:spcBef>
              <a:buClr>
                <a:schemeClr val="tx2"/>
              </a:buClr>
              <a:buFontTx/>
              <a:buChar char="•"/>
              <a:defRPr/>
            </a:pPr>
            <a:endParaRPr lang="en-US"/>
          </a:p>
        </p:txBody>
      </p:sp>
      <p:pic>
        <p:nvPicPr>
          <p:cNvPr id="1027" name="Picture 18" descr="TR_SlideLogo_BW600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371475" y="6323013"/>
            <a:ext cx="1652588" cy="53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789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94450"/>
            <a:ext cx="5172075" cy="23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89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24863" y="6394450"/>
            <a:ext cx="457200" cy="23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900"/>
            </a:lvl1pPr>
          </a:lstStyle>
          <a:p>
            <a:pPr>
              <a:defRPr/>
            </a:pPr>
            <a:fld id="{20F744AC-CCCA-4F56-A055-5E27810FD0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0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917575" y="506413"/>
            <a:ext cx="7369175" cy="836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7575" y="1525588"/>
            <a:ext cx="7369175" cy="4570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18288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pic>
        <p:nvPicPr>
          <p:cNvPr id="1032" name="Picture 17" descr="slideMaster_Logo600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hidden">
          <a:xfrm>
            <a:off x="371475" y="6323013"/>
            <a:ext cx="1644650" cy="528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7907" name="Line 19"/>
          <p:cNvSpPr>
            <a:spLocks noChangeShapeType="1"/>
          </p:cNvSpPr>
          <p:nvPr/>
        </p:nvSpPr>
        <p:spPr bwMode="auto">
          <a:xfrm>
            <a:off x="917575" y="1365250"/>
            <a:ext cx="7369175" cy="0"/>
          </a:xfrm>
          <a:prstGeom prst="line">
            <a:avLst/>
          </a:prstGeom>
          <a:noFill/>
          <a:ln w="24130" cap="rnd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7539" r:id="rId1"/>
    <p:sldLayoutId id="2147487469" r:id="rId2"/>
    <p:sldLayoutId id="2147487470" r:id="rId3"/>
    <p:sldLayoutId id="2147487471" r:id="rId4"/>
    <p:sldLayoutId id="2147487472" r:id="rId5"/>
    <p:sldLayoutId id="2147487473" r:id="rId6"/>
    <p:sldLayoutId id="2147487474" r:id="rId7"/>
    <p:sldLayoutId id="2147487475" r:id="rId8"/>
    <p:sldLayoutId id="2147487476" r:id="rId9"/>
    <p:sldLayoutId id="2147487477" r:id="rId10"/>
    <p:sldLayoutId id="2147487478" r:id="rId11"/>
  </p:sldLayoutIdLst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9pPr>
    </p:titleStyle>
    <p:bodyStyle>
      <a:lvl1pPr marL="228600" indent="-228600" algn="l" rtl="0" eaLnBrk="0" fontAlgn="base" hangingPunct="0">
        <a:spcBef>
          <a:spcPct val="5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628650" indent="-285750" algn="l" rtl="0" eaLnBrk="0" fontAlgn="base" hangingPunct="0">
        <a:spcBef>
          <a:spcPct val="30000"/>
        </a:spcBef>
        <a:spcAft>
          <a:spcPct val="0"/>
        </a:spcAft>
        <a:buClr>
          <a:schemeClr val="tx2"/>
        </a:buClr>
        <a:buFont typeface="Arial" charset="0"/>
        <a:buChar char="–"/>
        <a:defRPr sz="2000">
          <a:solidFill>
            <a:schemeClr val="tx1"/>
          </a:solidFill>
          <a:latin typeface="+mn-lt"/>
        </a:defRPr>
      </a:lvl2pPr>
      <a:lvl3pPr marL="914400" indent="-171450" algn="l" rtl="0" eaLnBrk="0" fontAlgn="base" hangingPunct="0">
        <a:spcBef>
          <a:spcPct val="25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latin typeface="+mn-lt"/>
        </a:defRPr>
      </a:lvl3pPr>
      <a:lvl4pPr marL="12573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–"/>
        <a:defRPr sz="1600">
          <a:solidFill>
            <a:schemeClr val="tx1"/>
          </a:solidFill>
          <a:latin typeface="+mn-lt"/>
        </a:defRPr>
      </a:lvl4pPr>
      <a:lvl5pPr marL="1485900" indent="-1143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1400">
          <a:solidFill>
            <a:schemeClr val="tx1"/>
          </a:solidFill>
          <a:latin typeface="+mn-lt"/>
        </a:defRPr>
      </a:lvl5pPr>
      <a:lvl6pPr marL="1943100" indent="-1143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1400">
          <a:solidFill>
            <a:schemeClr val="tx1"/>
          </a:solidFill>
          <a:latin typeface="+mn-lt"/>
        </a:defRPr>
      </a:lvl6pPr>
      <a:lvl7pPr marL="2400300" indent="-1143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1400">
          <a:solidFill>
            <a:schemeClr val="tx1"/>
          </a:solidFill>
          <a:latin typeface="+mn-lt"/>
        </a:defRPr>
      </a:lvl7pPr>
      <a:lvl8pPr marL="2857500" indent="-1143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1400">
          <a:solidFill>
            <a:schemeClr val="tx1"/>
          </a:solidFill>
          <a:latin typeface="+mn-lt"/>
        </a:defRPr>
      </a:lvl8pPr>
      <a:lvl9pPr marL="3314700" indent="-1143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blackWhite">
      <p:bgPr>
        <a:solidFill>
          <a:srgbClr val="BABAB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0" y="0"/>
            <a:ext cx="9144000" cy="6861175"/>
            <a:chOff x="0" y="0"/>
            <a:chExt cx="5760" cy="4322"/>
          </a:xfrm>
        </p:grpSpPr>
        <p:sp>
          <p:nvSpPr>
            <p:cNvPr id="476163" name="Rectangle 3"/>
            <p:cNvSpPr>
              <a:spLocks noChangeArrowheads="1"/>
            </p:cNvSpPr>
            <p:nvPr userDrawn="1"/>
          </p:nvSpPr>
          <p:spPr bwMode="auto">
            <a:xfrm>
              <a:off x="0" y="0"/>
              <a:ext cx="5760" cy="4320"/>
            </a:xfrm>
            <a:prstGeom prst="rect">
              <a:avLst/>
            </a:prstGeom>
            <a:solidFill>
              <a:schemeClr val="tx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spcBef>
                  <a:spcPct val="50000"/>
                </a:spcBef>
                <a:defRPr/>
              </a:pPr>
              <a:endParaRPr lang="en-US"/>
            </a:p>
          </p:txBody>
        </p:sp>
        <p:pic>
          <p:nvPicPr>
            <p:cNvPr id="2059" name="Picture 4" descr="TR_SlideLogo_BW600"/>
            <p:cNvPicPr>
              <a:picLocks noChangeAspect="1" noChangeArrowheads="1"/>
            </p:cNvPicPr>
            <p:nvPr userDrawn="1"/>
          </p:nvPicPr>
          <p:blipFill>
            <a:blip r:embed="rId13" cstate="print"/>
            <a:srcRect/>
            <a:stretch>
              <a:fillRect/>
            </a:stretch>
          </p:blipFill>
          <p:spPr bwMode="auto">
            <a:xfrm>
              <a:off x="234" y="3984"/>
              <a:ext cx="1041" cy="338"/>
            </a:xfrm>
            <a:prstGeom prst="rect">
              <a:avLst/>
            </a:prstGeom>
            <a:solidFill>
              <a:schemeClr val="tx2"/>
            </a:solidFill>
            <a:ln w="9525">
              <a:noFill/>
              <a:miter lim="800000"/>
              <a:headEnd/>
              <a:tailEnd/>
            </a:ln>
          </p:spPr>
        </p:pic>
      </p:grpSp>
      <p:pic>
        <p:nvPicPr>
          <p:cNvPr id="2051" name="Picture 5" descr="hc_DividerBG_purple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white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6" descr="hc_Divider_TransLogo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black">
          <a:xfrm>
            <a:off x="384175" y="6324600"/>
            <a:ext cx="1630363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76169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24863" y="6394450"/>
            <a:ext cx="457200" cy="23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986A1B33-9019-4EE6-A81C-5BDC733B92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76171" name="Rectangle 1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94450"/>
            <a:ext cx="5172075" cy="23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>
            <a:lvl1pPr algn="r">
              <a:defRPr sz="9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5" name="Rectangle 13"/>
          <p:cNvSpPr>
            <a:spLocks noGrp="1" noChangeArrowheads="1"/>
          </p:cNvSpPr>
          <p:nvPr>
            <p:ph type="title"/>
          </p:nvPr>
        </p:nvSpPr>
        <p:spPr bwMode="auto">
          <a:xfrm>
            <a:off x="898525" y="519113"/>
            <a:ext cx="7388225" cy="811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6" name="Rectangle 14"/>
          <p:cNvSpPr>
            <a:spLocks noGrp="1" noChangeArrowheads="1"/>
          </p:cNvSpPr>
          <p:nvPr>
            <p:ph type="body" idx="1"/>
          </p:nvPr>
        </p:nvSpPr>
        <p:spPr bwMode="auto">
          <a:xfrm>
            <a:off x="898525" y="1528763"/>
            <a:ext cx="7388225" cy="4570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18288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76175" name="Line 15"/>
          <p:cNvSpPr>
            <a:spLocks noChangeShapeType="1"/>
          </p:cNvSpPr>
          <p:nvPr/>
        </p:nvSpPr>
        <p:spPr bwMode="auto">
          <a:xfrm>
            <a:off x="898525" y="1368425"/>
            <a:ext cx="7388225" cy="0"/>
          </a:xfrm>
          <a:prstGeom prst="line">
            <a:avLst/>
          </a:prstGeom>
          <a:noFill/>
          <a:ln w="24130" cap="rnd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  <a:defRPr/>
            </a:pPr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7540" r:id="rId1"/>
    <p:sldLayoutId id="2147487479" r:id="rId2"/>
    <p:sldLayoutId id="2147487480" r:id="rId3"/>
    <p:sldLayoutId id="2147487481" r:id="rId4"/>
    <p:sldLayoutId id="2147487482" r:id="rId5"/>
    <p:sldLayoutId id="2147487483" r:id="rId6"/>
    <p:sldLayoutId id="2147487484" r:id="rId7"/>
    <p:sldLayoutId id="2147487485" r:id="rId8"/>
    <p:sldLayoutId id="2147487486" r:id="rId9"/>
    <p:sldLayoutId id="2147487487" r:id="rId10"/>
    <p:sldLayoutId id="2147487488" r:id="rId11"/>
  </p:sldLayoutIdLst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9pPr>
    </p:titleStyle>
    <p:bodyStyle>
      <a:lvl1pPr marL="228600" indent="-228600" algn="l" defTabSz="800100" rtl="0" eaLnBrk="0" fontAlgn="base" hangingPunct="0">
        <a:spcBef>
          <a:spcPct val="5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628650" indent="-285750" algn="l" defTabSz="800100" rtl="0" eaLnBrk="0" fontAlgn="base" hangingPunct="0">
        <a:spcBef>
          <a:spcPct val="30000"/>
        </a:spcBef>
        <a:spcAft>
          <a:spcPct val="0"/>
        </a:spcAft>
        <a:buFont typeface="Arial" charset="0"/>
        <a:buChar char="–"/>
        <a:defRPr sz="2000">
          <a:solidFill>
            <a:schemeClr val="tx1"/>
          </a:solidFill>
          <a:latin typeface="+mn-lt"/>
        </a:defRPr>
      </a:lvl2pPr>
      <a:lvl3pPr marL="971550" indent="-228600" algn="l" defTabSz="800100" rtl="0" eaLnBrk="0" fontAlgn="base" hangingPunct="0">
        <a:spcBef>
          <a:spcPct val="25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314450" indent="-228600" algn="l" defTabSz="800100" rtl="0" eaLnBrk="0" fontAlgn="base" hangingPunct="0">
        <a:spcBef>
          <a:spcPct val="25000"/>
        </a:spcBef>
        <a:spcAft>
          <a:spcPct val="0"/>
        </a:spcAft>
        <a:buFont typeface="Arial" charset="0"/>
        <a:buChar char="–"/>
        <a:defRPr sz="1600">
          <a:solidFill>
            <a:schemeClr val="tx1"/>
          </a:solidFill>
          <a:latin typeface="+mn-lt"/>
        </a:defRPr>
      </a:lvl4pPr>
      <a:lvl5pPr marL="1600200" indent="-171450" algn="l" defTabSz="800100" rtl="0" eaLnBrk="0" fontAlgn="base" hangingPunct="0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5pPr>
      <a:lvl6pPr marL="2057400" indent="-171450" algn="l" defTabSz="800100" rtl="0" fontAlgn="base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6pPr>
      <a:lvl7pPr marL="2514600" indent="-171450" algn="l" defTabSz="800100" rtl="0" fontAlgn="base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7pPr>
      <a:lvl8pPr marL="2971800" indent="-171450" algn="l" defTabSz="800100" rtl="0" fontAlgn="base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8pPr>
      <a:lvl9pPr marL="3429000" indent="-171450" algn="l" defTabSz="800100" rtl="0" fontAlgn="base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blackWhite">
      <p:bgPr>
        <a:solidFill>
          <a:srgbClr val="BABAB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0" y="0"/>
            <a:ext cx="9144000" cy="6861175"/>
            <a:chOff x="0" y="0"/>
            <a:chExt cx="5760" cy="4322"/>
          </a:xfrm>
        </p:grpSpPr>
        <p:sp>
          <p:nvSpPr>
            <p:cNvPr id="478211" name="Rectangle 3"/>
            <p:cNvSpPr>
              <a:spLocks noChangeArrowheads="1"/>
            </p:cNvSpPr>
            <p:nvPr userDrawn="1"/>
          </p:nvSpPr>
          <p:spPr bwMode="auto">
            <a:xfrm>
              <a:off x="0" y="0"/>
              <a:ext cx="5760" cy="4320"/>
            </a:xfrm>
            <a:prstGeom prst="rect">
              <a:avLst/>
            </a:prstGeom>
            <a:solidFill>
              <a:schemeClr val="tx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spcBef>
                  <a:spcPct val="50000"/>
                </a:spcBef>
                <a:defRPr/>
              </a:pPr>
              <a:endParaRPr lang="en-US"/>
            </a:p>
          </p:txBody>
        </p:sp>
        <p:pic>
          <p:nvPicPr>
            <p:cNvPr id="3082" name="Picture 4" descr="TR_SlideLogo_BW600"/>
            <p:cNvPicPr>
              <a:picLocks noChangeAspect="1" noChangeArrowheads="1"/>
            </p:cNvPicPr>
            <p:nvPr userDrawn="1"/>
          </p:nvPicPr>
          <p:blipFill>
            <a:blip r:embed="rId13" cstate="print"/>
            <a:srcRect/>
            <a:stretch>
              <a:fillRect/>
            </a:stretch>
          </p:blipFill>
          <p:spPr bwMode="auto">
            <a:xfrm>
              <a:off x="234" y="3984"/>
              <a:ext cx="1041" cy="338"/>
            </a:xfrm>
            <a:prstGeom prst="rect">
              <a:avLst/>
            </a:prstGeom>
            <a:solidFill>
              <a:schemeClr val="tx2"/>
            </a:solidFill>
            <a:ln w="9525">
              <a:noFill/>
              <a:miter lim="800000"/>
              <a:headEnd/>
              <a:tailEnd/>
            </a:ln>
          </p:spPr>
        </p:pic>
      </p:grpSp>
      <p:pic>
        <p:nvPicPr>
          <p:cNvPr id="3075" name="Picture 5" descr="hc_DividerGraphBG_purple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ltGray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78216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24863" y="6400800"/>
            <a:ext cx="457200" cy="23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7BA1343D-DD00-40B8-8988-8B6B895D1D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78218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00800"/>
            <a:ext cx="5172075" cy="23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8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898525" y="519113"/>
            <a:ext cx="7388225" cy="804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9" name="Rectangle 12"/>
          <p:cNvSpPr>
            <a:spLocks noGrp="1" noChangeArrowheads="1"/>
          </p:cNvSpPr>
          <p:nvPr>
            <p:ph type="body" idx="1"/>
          </p:nvPr>
        </p:nvSpPr>
        <p:spPr bwMode="auto">
          <a:xfrm>
            <a:off x="898525" y="1528763"/>
            <a:ext cx="7388225" cy="4570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18288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78221" name="Line 13"/>
          <p:cNvSpPr>
            <a:spLocks noChangeShapeType="1"/>
          </p:cNvSpPr>
          <p:nvPr/>
        </p:nvSpPr>
        <p:spPr bwMode="auto">
          <a:xfrm>
            <a:off x="896938" y="1368425"/>
            <a:ext cx="7348537" cy="0"/>
          </a:xfrm>
          <a:prstGeom prst="line">
            <a:avLst/>
          </a:prstGeom>
          <a:noFill/>
          <a:ln w="24130" cap="rnd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  <a:defRPr/>
            </a:pPr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7541" r:id="rId1"/>
    <p:sldLayoutId id="2147487489" r:id="rId2"/>
    <p:sldLayoutId id="2147487490" r:id="rId3"/>
    <p:sldLayoutId id="2147487491" r:id="rId4"/>
    <p:sldLayoutId id="2147487492" r:id="rId5"/>
    <p:sldLayoutId id="2147487493" r:id="rId6"/>
    <p:sldLayoutId id="2147487494" r:id="rId7"/>
    <p:sldLayoutId id="2147487495" r:id="rId8"/>
    <p:sldLayoutId id="2147487496" r:id="rId9"/>
    <p:sldLayoutId id="2147487497" r:id="rId10"/>
    <p:sldLayoutId id="2147487498" r:id="rId11"/>
  </p:sldLayoutIdLst>
  <p:hf hdr="0" ftr="0" dt="0"/>
  <p:txStyles>
    <p:titleStyle>
      <a:lvl1pPr algn="l" rtl="0" eaLnBrk="0" fontAlgn="base" hangingPunct="0">
        <a:lnSpc>
          <a:spcPts val="2600"/>
        </a:lnSpc>
        <a:spcBef>
          <a:spcPct val="0"/>
        </a:spcBef>
        <a:spcAft>
          <a:spcPct val="0"/>
        </a:spcAft>
        <a:defRPr sz="2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ts val="2600"/>
        </a:lnSpc>
        <a:spcBef>
          <a:spcPct val="0"/>
        </a:spcBef>
        <a:spcAft>
          <a:spcPct val="0"/>
        </a:spcAft>
        <a:defRPr sz="2600">
          <a:solidFill>
            <a:schemeClr val="tx2"/>
          </a:solidFill>
          <a:latin typeface="Arial" charset="0"/>
        </a:defRPr>
      </a:lvl2pPr>
      <a:lvl3pPr algn="l" rtl="0" eaLnBrk="0" fontAlgn="base" hangingPunct="0">
        <a:lnSpc>
          <a:spcPts val="2600"/>
        </a:lnSpc>
        <a:spcBef>
          <a:spcPct val="0"/>
        </a:spcBef>
        <a:spcAft>
          <a:spcPct val="0"/>
        </a:spcAft>
        <a:defRPr sz="2600">
          <a:solidFill>
            <a:schemeClr val="tx2"/>
          </a:solidFill>
          <a:latin typeface="Arial" charset="0"/>
        </a:defRPr>
      </a:lvl3pPr>
      <a:lvl4pPr algn="l" rtl="0" eaLnBrk="0" fontAlgn="base" hangingPunct="0">
        <a:lnSpc>
          <a:spcPts val="2600"/>
        </a:lnSpc>
        <a:spcBef>
          <a:spcPct val="0"/>
        </a:spcBef>
        <a:spcAft>
          <a:spcPct val="0"/>
        </a:spcAft>
        <a:defRPr sz="2600">
          <a:solidFill>
            <a:schemeClr val="tx2"/>
          </a:solidFill>
          <a:latin typeface="Arial" charset="0"/>
        </a:defRPr>
      </a:lvl4pPr>
      <a:lvl5pPr algn="l" rtl="0" eaLnBrk="0" fontAlgn="base" hangingPunct="0">
        <a:lnSpc>
          <a:spcPts val="2600"/>
        </a:lnSpc>
        <a:spcBef>
          <a:spcPct val="0"/>
        </a:spcBef>
        <a:spcAft>
          <a:spcPct val="0"/>
        </a:spcAft>
        <a:defRPr sz="2600">
          <a:solidFill>
            <a:schemeClr val="tx2"/>
          </a:solidFill>
          <a:latin typeface="Arial" charset="0"/>
        </a:defRPr>
      </a:lvl5pPr>
      <a:lvl6pPr marL="457200" algn="l" rtl="0" fontAlgn="base">
        <a:lnSpc>
          <a:spcPts val="2600"/>
        </a:lnSpc>
        <a:spcBef>
          <a:spcPct val="0"/>
        </a:spcBef>
        <a:spcAft>
          <a:spcPct val="0"/>
        </a:spcAft>
        <a:defRPr sz="2600">
          <a:solidFill>
            <a:schemeClr val="tx2"/>
          </a:solidFill>
          <a:latin typeface="Arial" charset="0"/>
        </a:defRPr>
      </a:lvl6pPr>
      <a:lvl7pPr marL="914400" algn="l" rtl="0" fontAlgn="base">
        <a:lnSpc>
          <a:spcPts val="2600"/>
        </a:lnSpc>
        <a:spcBef>
          <a:spcPct val="0"/>
        </a:spcBef>
        <a:spcAft>
          <a:spcPct val="0"/>
        </a:spcAft>
        <a:defRPr sz="2600">
          <a:solidFill>
            <a:schemeClr val="tx2"/>
          </a:solidFill>
          <a:latin typeface="Arial" charset="0"/>
        </a:defRPr>
      </a:lvl7pPr>
      <a:lvl8pPr marL="1371600" algn="l" rtl="0" fontAlgn="base">
        <a:lnSpc>
          <a:spcPts val="2600"/>
        </a:lnSpc>
        <a:spcBef>
          <a:spcPct val="0"/>
        </a:spcBef>
        <a:spcAft>
          <a:spcPct val="0"/>
        </a:spcAft>
        <a:defRPr sz="2600">
          <a:solidFill>
            <a:schemeClr val="tx2"/>
          </a:solidFill>
          <a:latin typeface="Arial" charset="0"/>
        </a:defRPr>
      </a:lvl8pPr>
      <a:lvl9pPr marL="1828800" algn="l" rtl="0" fontAlgn="base">
        <a:lnSpc>
          <a:spcPts val="2600"/>
        </a:lnSpc>
        <a:spcBef>
          <a:spcPct val="0"/>
        </a:spcBef>
        <a:spcAft>
          <a:spcPct val="0"/>
        </a:spcAft>
        <a:defRPr sz="2600">
          <a:solidFill>
            <a:schemeClr val="tx2"/>
          </a:solidFill>
          <a:latin typeface="Arial" charset="0"/>
        </a:defRPr>
      </a:lvl9pPr>
    </p:titleStyle>
    <p:bodyStyle>
      <a:lvl1pPr marL="228600" indent="-228600" algn="l" rtl="0" eaLnBrk="0" fontAlgn="base" hangingPunct="0">
        <a:spcBef>
          <a:spcPct val="5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571500" indent="-228600" algn="l" rtl="0" eaLnBrk="0" fontAlgn="base" hangingPunct="0">
        <a:spcBef>
          <a:spcPct val="30000"/>
        </a:spcBef>
        <a:spcAft>
          <a:spcPct val="0"/>
        </a:spcAft>
        <a:buFont typeface="Arial" charset="0"/>
        <a:buChar char="–"/>
        <a:defRPr sz="2000">
          <a:solidFill>
            <a:schemeClr val="tx1"/>
          </a:solidFill>
          <a:latin typeface="+mn-lt"/>
        </a:defRPr>
      </a:lvl2pPr>
      <a:lvl3pPr marL="857250" indent="-171450" algn="l" rtl="0" eaLnBrk="0" fontAlgn="base" hangingPunct="0">
        <a:spcBef>
          <a:spcPct val="25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143000" indent="-1714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600">
          <a:solidFill>
            <a:schemeClr val="tx1"/>
          </a:solidFill>
          <a:latin typeface="+mn-lt"/>
        </a:defRPr>
      </a:lvl4pPr>
      <a:lvl5pPr marL="14859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5pPr>
      <a:lvl6pPr marL="1943100" indent="-228600" algn="l" rtl="0" fontAlgn="base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6pPr>
      <a:lvl7pPr marL="2400300" indent="-228600" algn="l" rtl="0" fontAlgn="base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7pPr>
      <a:lvl8pPr marL="2857500" indent="-228600" algn="l" rtl="0" fontAlgn="base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8pPr>
      <a:lvl9pPr marL="3314700" indent="-228600" algn="l" rtl="0" fontAlgn="base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blackWhite">
      <p:bgPr>
        <a:solidFill>
          <a:srgbClr val="BABAB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2"/>
          <p:cNvGrpSpPr>
            <a:grpSpLocks/>
          </p:cNvGrpSpPr>
          <p:nvPr/>
        </p:nvGrpSpPr>
        <p:grpSpPr bwMode="auto">
          <a:xfrm>
            <a:off x="0" y="0"/>
            <a:ext cx="9144000" cy="6861175"/>
            <a:chOff x="0" y="0"/>
            <a:chExt cx="5760" cy="4322"/>
          </a:xfrm>
        </p:grpSpPr>
        <p:sp>
          <p:nvSpPr>
            <p:cNvPr id="480259" name="Rectangle 3"/>
            <p:cNvSpPr>
              <a:spLocks noChangeArrowheads="1"/>
            </p:cNvSpPr>
            <p:nvPr userDrawn="1"/>
          </p:nvSpPr>
          <p:spPr bwMode="auto">
            <a:xfrm>
              <a:off x="0" y="0"/>
              <a:ext cx="5760" cy="4320"/>
            </a:xfrm>
            <a:prstGeom prst="rect">
              <a:avLst/>
            </a:prstGeom>
            <a:solidFill>
              <a:schemeClr val="tx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spcBef>
                  <a:spcPct val="50000"/>
                </a:spcBef>
                <a:defRPr/>
              </a:pPr>
              <a:endParaRPr lang="en-US"/>
            </a:p>
          </p:txBody>
        </p:sp>
        <p:pic>
          <p:nvPicPr>
            <p:cNvPr id="4107" name="Picture 4" descr="TR_SlideLogo_BW600"/>
            <p:cNvPicPr>
              <a:picLocks noChangeAspect="1" noChangeArrowheads="1"/>
            </p:cNvPicPr>
            <p:nvPr userDrawn="1"/>
          </p:nvPicPr>
          <p:blipFill>
            <a:blip r:embed="rId13" cstate="print"/>
            <a:srcRect/>
            <a:stretch>
              <a:fillRect/>
            </a:stretch>
          </p:blipFill>
          <p:spPr bwMode="auto">
            <a:xfrm>
              <a:off x="234" y="3984"/>
              <a:ext cx="1041" cy="338"/>
            </a:xfrm>
            <a:prstGeom prst="rect">
              <a:avLst/>
            </a:prstGeom>
            <a:solidFill>
              <a:schemeClr val="tx2"/>
            </a:solidFill>
            <a:ln w="9525">
              <a:noFill/>
              <a:miter lim="800000"/>
              <a:headEnd/>
              <a:tailEnd/>
            </a:ln>
          </p:spPr>
        </p:pic>
      </p:grpSp>
      <p:pic>
        <p:nvPicPr>
          <p:cNvPr id="4099" name="Picture 12" descr="hc_DividerBG_Wgrey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white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80265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24863" y="6394450"/>
            <a:ext cx="457200" cy="23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D33DF7AE-5A1B-4D52-B4CA-7EC48DF3A2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101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898525" y="519113"/>
            <a:ext cx="7388225" cy="817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102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898525" y="1528763"/>
            <a:ext cx="7388225" cy="45704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0" tIns="0" rIns="18288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80272" name="Line 16"/>
          <p:cNvSpPr>
            <a:spLocks noChangeShapeType="1"/>
          </p:cNvSpPr>
          <p:nvPr/>
        </p:nvSpPr>
        <p:spPr bwMode="auto">
          <a:xfrm flipV="1">
            <a:off x="898525" y="1368425"/>
            <a:ext cx="7388225" cy="3175"/>
          </a:xfrm>
          <a:prstGeom prst="line">
            <a:avLst/>
          </a:prstGeom>
          <a:noFill/>
          <a:ln w="24130" cap="rnd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  <a:defRPr/>
            </a:pPr>
            <a:endParaRPr lang="en-US"/>
          </a:p>
        </p:txBody>
      </p:sp>
      <p:pic>
        <p:nvPicPr>
          <p:cNvPr id="4104" name="Picture 6" descr="hc_Divider_TransLogo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black">
          <a:xfrm>
            <a:off x="384175" y="6324600"/>
            <a:ext cx="1630363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80279" name="Rectangle 2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97625"/>
            <a:ext cx="5172075" cy="23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>
            <a:lvl1pPr algn="r">
              <a:defRPr sz="900"/>
            </a:lvl1pPr>
          </a:lstStyle>
          <a:p>
            <a:pPr>
              <a:defRPr/>
            </a:pPr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7542" r:id="rId1"/>
    <p:sldLayoutId id="2147487499" r:id="rId2"/>
    <p:sldLayoutId id="2147487500" r:id="rId3"/>
    <p:sldLayoutId id="2147487501" r:id="rId4"/>
    <p:sldLayoutId id="2147487502" r:id="rId5"/>
    <p:sldLayoutId id="2147487503" r:id="rId6"/>
    <p:sldLayoutId id="2147487504" r:id="rId7"/>
    <p:sldLayoutId id="2147487505" r:id="rId8"/>
    <p:sldLayoutId id="2147487506" r:id="rId9"/>
    <p:sldLayoutId id="2147487507" r:id="rId10"/>
    <p:sldLayoutId id="2147487508" r:id="rId11"/>
  </p:sldLayoutIdLst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9pPr>
    </p:titleStyle>
    <p:bodyStyle>
      <a:lvl1pPr marL="228600" indent="-228600" algn="l" rtl="0" eaLnBrk="0" fontAlgn="base" hangingPunct="0">
        <a:spcBef>
          <a:spcPct val="5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571500" indent="-228600" algn="l" rtl="0" eaLnBrk="0" fontAlgn="base" hangingPunct="0">
        <a:spcBef>
          <a:spcPct val="30000"/>
        </a:spcBef>
        <a:spcAft>
          <a:spcPct val="0"/>
        </a:spcAft>
        <a:buFont typeface="Arial" charset="0"/>
        <a:buChar char="–"/>
        <a:defRPr sz="2000">
          <a:solidFill>
            <a:schemeClr val="tx1"/>
          </a:solidFill>
          <a:latin typeface="+mn-lt"/>
        </a:defRPr>
      </a:lvl2pPr>
      <a:lvl3pPr marL="857250" indent="-171450" algn="l" rtl="0" eaLnBrk="0" fontAlgn="base" hangingPunct="0">
        <a:spcBef>
          <a:spcPct val="25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143000" indent="-1714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600">
          <a:solidFill>
            <a:schemeClr val="tx1"/>
          </a:solidFill>
          <a:latin typeface="+mn-lt"/>
        </a:defRPr>
      </a:lvl4pPr>
      <a:lvl5pPr marL="14859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5pPr>
      <a:lvl6pPr marL="1943100" indent="-228600" algn="l" rtl="0" fontAlgn="base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6pPr>
      <a:lvl7pPr marL="2400300" indent="-228600" algn="l" rtl="0" fontAlgn="base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7pPr>
      <a:lvl8pPr marL="2857500" indent="-228600" algn="l" rtl="0" fontAlgn="base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8pPr>
      <a:lvl9pPr marL="3314700" indent="-228600" algn="l" rtl="0" fontAlgn="base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blackWhite">
      <p:bgPr>
        <a:solidFill>
          <a:srgbClr val="BABAB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2"/>
          <p:cNvGrpSpPr>
            <a:grpSpLocks/>
          </p:cNvGrpSpPr>
          <p:nvPr/>
        </p:nvGrpSpPr>
        <p:grpSpPr bwMode="auto">
          <a:xfrm>
            <a:off x="0" y="0"/>
            <a:ext cx="9144000" cy="6861175"/>
            <a:chOff x="0" y="0"/>
            <a:chExt cx="5760" cy="4322"/>
          </a:xfrm>
        </p:grpSpPr>
        <p:sp>
          <p:nvSpPr>
            <p:cNvPr id="482307" name="Rectangle 3"/>
            <p:cNvSpPr>
              <a:spLocks noChangeArrowheads="1"/>
            </p:cNvSpPr>
            <p:nvPr userDrawn="1"/>
          </p:nvSpPr>
          <p:spPr bwMode="auto">
            <a:xfrm>
              <a:off x="0" y="0"/>
              <a:ext cx="5760" cy="4320"/>
            </a:xfrm>
            <a:prstGeom prst="rect">
              <a:avLst/>
            </a:prstGeom>
            <a:solidFill>
              <a:schemeClr val="tx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spcBef>
                  <a:spcPct val="50000"/>
                </a:spcBef>
                <a:defRPr/>
              </a:pPr>
              <a:endParaRPr lang="en-US"/>
            </a:p>
          </p:txBody>
        </p:sp>
        <p:pic>
          <p:nvPicPr>
            <p:cNvPr id="5130" name="Picture 4" descr="TR_SlideLogo_BW600"/>
            <p:cNvPicPr>
              <a:picLocks noChangeAspect="1" noChangeArrowheads="1"/>
            </p:cNvPicPr>
            <p:nvPr userDrawn="1"/>
          </p:nvPicPr>
          <p:blipFill>
            <a:blip r:embed="rId13" cstate="print"/>
            <a:srcRect/>
            <a:stretch>
              <a:fillRect/>
            </a:stretch>
          </p:blipFill>
          <p:spPr bwMode="auto">
            <a:xfrm>
              <a:off x="234" y="3984"/>
              <a:ext cx="1041" cy="338"/>
            </a:xfrm>
            <a:prstGeom prst="rect">
              <a:avLst/>
            </a:prstGeom>
            <a:solidFill>
              <a:schemeClr val="tx2"/>
            </a:solidFill>
            <a:ln w="9525">
              <a:noFill/>
              <a:miter lim="800000"/>
              <a:headEnd/>
              <a:tailEnd/>
            </a:ln>
          </p:spPr>
        </p:pic>
      </p:grpSp>
      <p:pic>
        <p:nvPicPr>
          <p:cNvPr id="5123" name="Picture 11" descr="hc_DividerGraphBG_Wgrey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ltGray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82312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24863" y="6400800"/>
            <a:ext cx="457200" cy="23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29B908C4-90CF-481D-BF4E-018C73E5B1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125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898525" y="493713"/>
            <a:ext cx="7388225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6" name="Rectangle 1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98525" y="1528763"/>
            <a:ext cx="7388225" cy="45704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0" tIns="0" rIns="18288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82318" name="Line 14"/>
          <p:cNvSpPr>
            <a:spLocks noChangeShapeType="1"/>
          </p:cNvSpPr>
          <p:nvPr/>
        </p:nvSpPr>
        <p:spPr bwMode="auto">
          <a:xfrm>
            <a:off x="898525" y="1368425"/>
            <a:ext cx="7388225" cy="0"/>
          </a:xfrm>
          <a:prstGeom prst="line">
            <a:avLst/>
          </a:prstGeom>
          <a:noFill/>
          <a:ln w="24130" cap="rnd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  <a:defRPr/>
            </a:pPr>
            <a:endParaRPr lang="en-US"/>
          </a:p>
        </p:txBody>
      </p:sp>
      <p:sp>
        <p:nvSpPr>
          <p:cNvPr id="482319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94450"/>
            <a:ext cx="5172075" cy="23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>
            <a:lvl1pPr algn="r">
              <a:defRPr sz="900"/>
            </a:lvl1pPr>
          </a:lstStyle>
          <a:p>
            <a:pPr>
              <a:defRPr/>
            </a:pPr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7543" r:id="rId1"/>
    <p:sldLayoutId id="2147487509" r:id="rId2"/>
    <p:sldLayoutId id="2147487510" r:id="rId3"/>
    <p:sldLayoutId id="2147487511" r:id="rId4"/>
    <p:sldLayoutId id="2147487512" r:id="rId5"/>
    <p:sldLayoutId id="2147487513" r:id="rId6"/>
    <p:sldLayoutId id="2147487514" r:id="rId7"/>
    <p:sldLayoutId id="2147487515" r:id="rId8"/>
    <p:sldLayoutId id="2147487516" r:id="rId9"/>
    <p:sldLayoutId id="2147487517" r:id="rId10"/>
    <p:sldLayoutId id="2147487518" r:id="rId11"/>
  </p:sldLayoutIdLst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600">
          <a:solidFill>
            <a:schemeClr val="tx2"/>
          </a:solidFill>
          <a:latin typeface="Arial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600">
          <a:solidFill>
            <a:schemeClr val="tx2"/>
          </a:solidFill>
          <a:latin typeface="Arial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600">
          <a:solidFill>
            <a:schemeClr val="tx2"/>
          </a:solidFill>
          <a:latin typeface="Arial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600">
          <a:solidFill>
            <a:schemeClr val="tx2"/>
          </a:solidFill>
          <a:latin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2600">
          <a:solidFill>
            <a:schemeClr val="tx2"/>
          </a:solidFill>
          <a:latin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2600">
          <a:solidFill>
            <a:schemeClr val="tx2"/>
          </a:solidFill>
          <a:latin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2600">
          <a:solidFill>
            <a:schemeClr val="tx2"/>
          </a:solidFill>
          <a:latin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2600">
          <a:solidFill>
            <a:schemeClr val="tx2"/>
          </a:solidFill>
          <a:latin typeface="Arial" charset="0"/>
        </a:defRPr>
      </a:lvl9pPr>
    </p:titleStyle>
    <p:bodyStyle>
      <a:lvl1pPr marL="228600" indent="-228600" algn="l" rtl="0" eaLnBrk="0" fontAlgn="base" hangingPunct="0">
        <a:spcBef>
          <a:spcPct val="5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571500" indent="-228600" algn="l" rtl="0" eaLnBrk="0" fontAlgn="base" hangingPunct="0">
        <a:spcBef>
          <a:spcPct val="30000"/>
        </a:spcBef>
        <a:spcAft>
          <a:spcPct val="0"/>
        </a:spcAft>
        <a:buFont typeface="Arial" charset="0"/>
        <a:buChar char="–"/>
        <a:defRPr sz="2000">
          <a:solidFill>
            <a:schemeClr val="tx1"/>
          </a:solidFill>
          <a:latin typeface="+mn-lt"/>
        </a:defRPr>
      </a:lvl2pPr>
      <a:lvl3pPr marL="857250" indent="-171450" algn="l" rtl="0" eaLnBrk="0" fontAlgn="base" hangingPunct="0">
        <a:spcBef>
          <a:spcPct val="25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143000" indent="-1714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600">
          <a:solidFill>
            <a:schemeClr val="tx1"/>
          </a:solidFill>
          <a:latin typeface="+mn-lt"/>
        </a:defRPr>
      </a:lvl4pPr>
      <a:lvl5pPr marL="14859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5pPr>
      <a:lvl6pPr marL="1943100" indent="-228600" algn="l" rtl="0" fontAlgn="base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6pPr>
      <a:lvl7pPr marL="2400300" indent="-228600" algn="l" rtl="0" fontAlgn="base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7pPr>
      <a:lvl8pPr marL="2857500" indent="-228600" algn="l" rtl="0" fontAlgn="base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8pPr>
      <a:lvl9pPr marL="3314700" indent="-228600" algn="l" rtl="0" fontAlgn="base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blackWhite">
      <p:bgPr>
        <a:solidFill>
          <a:srgbClr val="BABAB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12" descr="hc_DividerBG_Cgrey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hidden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7" name="Picture 6" descr="hc_Divider_TransLogo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black">
          <a:xfrm>
            <a:off x="384175" y="6324600"/>
            <a:ext cx="1630363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84361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24863" y="6394450"/>
            <a:ext cx="457200" cy="23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900"/>
            </a:lvl1pPr>
          </a:lstStyle>
          <a:p>
            <a:pPr>
              <a:defRPr/>
            </a:pPr>
            <a:fld id="{0D68AD78-3E05-45B6-B608-0CF23663AA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84363" name="Rectangle 1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94450"/>
            <a:ext cx="5172075" cy="23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>
            <a:lvl1pPr algn="r">
              <a:defRPr sz="9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0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898525" y="487363"/>
            <a:ext cx="7388225" cy="842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5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898525" y="1516063"/>
            <a:ext cx="7388225" cy="45704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0" tIns="0" rIns="18288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84368" name="Line 16"/>
          <p:cNvSpPr>
            <a:spLocks noChangeShapeType="1"/>
          </p:cNvSpPr>
          <p:nvPr/>
        </p:nvSpPr>
        <p:spPr bwMode="auto">
          <a:xfrm>
            <a:off x="898525" y="1368425"/>
            <a:ext cx="7388225" cy="0"/>
          </a:xfrm>
          <a:prstGeom prst="line">
            <a:avLst/>
          </a:prstGeom>
          <a:noFill/>
          <a:ln w="24130" cap="rnd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  <a:defRPr/>
            </a:pPr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7544" r:id="rId1"/>
    <p:sldLayoutId id="2147487519" r:id="rId2"/>
    <p:sldLayoutId id="2147487520" r:id="rId3"/>
    <p:sldLayoutId id="2147487521" r:id="rId4"/>
    <p:sldLayoutId id="2147487522" r:id="rId5"/>
    <p:sldLayoutId id="2147487523" r:id="rId6"/>
    <p:sldLayoutId id="2147487524" r:id="rId7"/>
    <p:sldLayoutId id="2147487525" r:id="rId8"/>
    <p:sldLayoutId id="2147487526" r:id="rId9"/>
    <p:sldLayoutId id="2147487527" r:id="rId10"/>
    <p:sldLayoutId id="2147487528" r:id="rId11"/>
  </p:sldLayoutIdLst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600">
          <a:solidFill>
            <a:schemeClr val="tx2"/>
          </a:solidFill>
          <a:latin typeface="Arial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600">
          <a:solidFill>
            <a:schemeClr val="tx2"/>
          </a:solidFill>
          <a:latin typeface="Arial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600">
          <a:solidFill>
            <a:schemeClr val="tx2"/>
          </a:solidFill>
          <a:latin typeface="Arial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600">
          <a:solidFill>
            <a:schemeClr val="tx2"/>
          </a:solidFill>
          <a:latin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2600">
          <a:solidFill>
            <a:schemeClr val="tx2"/>
          </a:solidFill>
          <a:latin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2600">
          <a:solidFill>
            <a:schemeClr val="tx2"/>
          </a:solidFill>
          <a:latin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2600">
          <a:solidFill>
            <a:schemeClr val="tx2"/>
          </a:solidFill>
          <a:latin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2600">
          <a:solidFill>
            <a:schemeClr val="tx2"/>
          </a:solidFill>
          <a:latin typeface="Arial" charset="0"/>
        </a:defRPr>
      </a:lvl9pPr>
    </p:titleStyle>
    <p:bodyStyle>
      <a:lvl1pPr marL="228600" indent="-228600" algn="l" rtl="0" eaLnBrk="0" fontAlgn="base" hangingPunct="0">
        <a:spcBef>
          <a:spcPct val="5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571500" indent="-228600" algn="l" rtl="0" eaLnBrk="0" fontAlgn="base" hangingPunct="0">
        <a:spcBef>
          <a:spcPct val="30000"/>
        </a:spcBef>
        <a:spcAft>
          <a:spcPct val="0"/>
        </a:spcAft>
        <a:buFont typeface="Arial" charset="0"/>
        <a:buChar char="–"/>
        <a:defRPr sz="2000">
          <a:solidFill>
            <a:schemeClr val="tx1"/>
          </a:solidFill>
          <a:latin typeface="+mn-lt"/>
        </a:defRPr>
      </a:lvl2pPr>
      <a:lvl3pPr marL="857250" indent="-171450" algn="l" rtl="0" eaLnBrk="0" fontAlgn="base" hangingPunct="0">
        <a:spcBef>
          <a:spcPct val="25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143000" indent="-1714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600">
          <a:solidFill>
            <a:schemeClr val="tx1"/>
          </a:solidFill>
          <a:latin typeface="+mn-lt"/>
        </a:defRPr>
      </a:lvl4pPr>
      <a:lvl5pPr marL="14859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5pPr>
      <a:lvl6pPr marL="1943100" indent="-228600" algn="l" rtl="0" fontAlgn="base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6pPr>
      <a:lvl7pPr marL="2400300" indent="-228600" algn="l" rtl="0" fontAlgn="base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7pPr>
      <a:lvl8pPr marL="2857500" indent="-228600" algn="l" rtl="0" fontAlgn="base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8pPr>
      <a:lvl9pPr marL="3314700" indent="-228600" algn="l" rtl="0" fontAlgn="base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blackWhite">
      <p:bgPr>
        <a:solidFill>
          <a:srgbClr val="BABAB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0" name="Group 2"/>
          <p:cNvGrpSpPr>
            <a:grpSpLocks/>
          </p:cNvGrpSpPr>
          <p:nvPr/>
        </p:nvGrpSpPr>
        <p:grpSpPr bwMode="auto">
          <a:xfrm>
            <a:off x="0" y="0"/>
            <a:ext cx="9144000" cy="6861175"/>
            <a:chOff x="0" y="0"/>
            <a:chExt cx="5760" cy="4322"/>
          </a:xfrm>
        </p:grpSpPr>
        <p:sp>
          <p:nvSpPr>
            <p:cNvPr id="486403" name="Rectangle 3"/>
            <p:cNvSpPr>
              <a:spLocks noChangeArrowheads="1"/>
            </p:cNvSpPr>
            <p:nvPr userDrawn="1"/>
          </p:nvSpPr>
          <p:spPr bwMode="auto">
            <a:xfrm>
              <a:off x="0" y="0"/>
              <a:ext cx="5760" cy="4320"/>
            </a:xfrm>
            <a:prstGeom prst="rect">
              <a:avLst/>
            </a:prstGeom>
            <a:solidFill>
              <a:schemeClr val="tx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spcBef>
                  <a:spcPct val="50000"/>
                </a:spcBef>
                <a:defRPr/>
              </a:pPr>
              <a:endParaRPr lang="en-US"/>
            </a:p>
          </p:txBody>
        </p:sp>
        <p:pic>
          <p:nvPicPr>
            <p:cNvPr id="7178" name="Picture 4" descr="TR_SlideLogo_BW600"/>
            <p:cNvPicPr>
              <a:picLocks noChangeAspect="1" noChangeArrowheads="1"/>
            </p:cNvPicPr>
            <p:nvPr userDrawn="1"/>
          </p:nvPicPr>
          <p:blipFill>
            <a:blip r:embed="rId13" cstate="print"/>
            <a:srcRect/>
            <a:stretch>
              <a:fillRect/>
            </a:stretch>
          </p:blipFill>
          <p:spPr bwMode="auto">
            <a:xfrm>
              <a:off x="234" y="3984"/>
              <a:ext cx="1041" cy="338"/>
            </a:xfrm>
            <a:prstGeom prst="rect">
              <a:avLst/>
            </a:prstGeom>
            <a:solidFill>
              <a:schemeClr val="tx2"/>
            </a:solidFill>
            <a:ln w="9525">
              <a:noFill/>
              <a:miter lim="800000"/>
              <a:headEnd/>
              <a:tailEnd/>
            </a:ln>
          </p:spPr>
        </p:pic>
      </p:grpSp>
      <p:pic>
        <p:nvPicPr>
          <p:cNvPr id="7171" name="Picture 11" descr="hc_DividerGraphBG_Cgrey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ltGray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86408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24863" y="6400800"/>
            <a:ext cx="457200" cy="23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900"/>
            </a:lvl1pPr>
          </a:lstStyle>
          <a:p>
            <a:pPr>
              <a:defRPr/>
            </a:pPr>
            <a:fld id="{38F0A41E-9A33-460A-9AF5-A168497F35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173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898525" y="500063"/>
            <a:ext cx="7388225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7174" name="Rectangle 1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98525" y="1528763"/>
            <a:ext cx="7388225" cy="45704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0" tIns="0" rIns="18288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86414" name="Line 14"/>
          <p:cNvSpPr>
            <a:spLocks noChangeShapeType="1"/>
          </p:cNvSpPr>
          <p:nvPr/>
        </p:nvSpPr>
        <p:spPr bwMode="auto">
          <a:xfrm>
            <a:off x="896938" y="1368425"/>
            <a:ext cx="7348537" cy="0"/>
          </a:xfrm>
          <a:prstGeom prst="line">
            <a:avLst/>
          </a:prstGeom>
          <a:noFill/>
          <a:ln w="24130" cap="rnd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  <a:defRPr/>
            </a:pPr>
            <a:endParaRPr lang="en-US"/>
          </a:p>
        </p:txBody>
      </p:sp>
      <p:sp>
        <p:nvSpPr>
          <p:cNvPr id="486415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97625"/>
            <a:ext cx="5172075" cy="23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>
            <a:lvl1pPr algn="r">
              <a:defRPr sz="900"/>
            </a:lvl1pPr>
          </a:lstStyle>
          <a:p>
            <a:pPr>
              <a:defRPr/>
            </a:pPr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7545" r:id="rId1"/>
    <p:sldLayoutId id="2147487529" r:id="rId2"/>
    <p:sldLayoutId id="2147487530" r:id="rId3"/>
    <p:sldLayoutId id="2147487531" r:id="rId4"/>
    <p:sldLayoutId id="2147487532" r:id="rId5"/>
    <p:sldLayoutId id="2147487533" r:id="rId6"/>
    <p:sldLayoutId id="2147487534" r:id="rId7"/>
    <p:sldLayoutId id="2147487535" r:id="rId8"/>
    <p:sldLayoutId id="2147487536" r:id="rId9"/>
    <p:sldLayoutId id="2147487537" r:id="rId10"/>
    <p:sldLayoutId id="2147487538" r:id="rId11"/>
  </p:sldLayoutIdLst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600">
          <a:solidFill>
            <a:schemeClr val="tx2"/>
          </a:solidFill>
          <a:latin typeface="Arial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600">
          <a:solidFill>
            <a:schemeClr val="tx2"/>
          </a:solidFill>
          <a:latin typeface="Arial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600">
          <a:solidFill>
            <a:schemeClr val="tx2"/>
          </a:solidFill>
          <a:latin typeface="Arial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600">
          <a:solidFill>
            <a:schemeClr val="tx2"/>
          </a:solidFill>
          <a:latin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2600">
          <a:solidFill>
            <a:schemeClr val="tx2"/>
          </a:solidFill>
          <a:latin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2600">
          <a:solidFill>
            <a:schemeClr val="tx2"/>
          </a:solidFill>
          <a:latin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2600">
          <a:solidFill>
            <a:schemeClr val="tx2"/>
          </a:solidFill>
          <a:latin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2600">
          <a:solidFill>
            <a:schemeClr val="tx2"/>
          </a:solidFill>
          <a:latin typeface="Arial" charset="0"/>
        </a:defRPr>
      </a:lvl9pPr>
    </p:titleStyle>
    <p:bodyStyle>
      <a:lvl1pPr marL="228600" indent="-228600" algn="l" rtl="0" eaLnBrk="0" fontAlgn="base" hangingPunct="0">
        <a:spcBef>
          <a:spcPct val="5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571500" indent="-228600" algn="l" rtl="0" eaLnBrk="0" fontAlgn="base" hangingPunct="0">
        <a:spcBef>
          <a:spcPct val="30000"/>
        </a:spcBef>
        <a:spcAft>
          <a:spcPct val="0"/>
        </a:spcAft>
        <a:buFont typeface="Arial" charset="0"/>
        <a:buChar char="–"/>
        <a:defRPr sz="2000">
          <a:solidFill>
            <a:schemeClr val="tx1"/>
          </a:solidFill>
          <a:latin typeface="+mn-lt"/>
        </a:defRPr>
      </a:lvl2pPr>
      <a:lvl3pPr marL="857250" indent="-171450" algn="l" rtl="0" eaLnBrk="0" fontAlgn="base" hangingPunct="0">
        <a:spcBef>
          <a:spcPct val="25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143000" indent="-1714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600">
          <a:solidFill>
            <a:schemeClr val="tx1"/>
          </a:solidFill>
          <a:latin typeface="+mn-lt"/>
        </a:defRPr>
      </a:lvl4pPr>
      <a:lvl5pPr marL="14859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5pPr>
      <a:lvl6pPr marL="1943100" indent="-228600" algn="l" rtl="0" fontAlgn="base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6pPr>
      <a:lvl7pPr marL="2400300" indent="-228600" algn="l" rtl="0" fontAlgn="base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7pPr>
      <a:lvl8pPr marL="2857500" indent="-228600" algn="l" rtl="0" fontAlgn="base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8pPr>
      <a:lvl9pPr marL="3314700" indent="-228600" algn="l" rtl="0" fontAlgn="base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eniko.szasz@thomsonreuters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endnote.com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endnote.com/support/faqs" TargetMode="External"/><Relationship Id="rId2" Type="http://schemas.openxmlformats.org/officeDocument/2006/relationships/hyperlink" Target="http://www.endnote.com/training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endnote.com/if/online-user-manua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61950" y="3283027"/>
            <a:ext cx="8382000" cy="984173"/>
          </a:xfrm>
        </p:spPr>
        <p:txBody>
          <a:bodyPr/>
          <a:lstStyle/>
          <a:p>
            <a:r>
              <a:rPr lang="hu-HU" smtClean="0"/>
              <a:t>Bevezető az EndNote X6-ba</a:t>
            </a:r>
            <a:endParaRPr lang="en-US"/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338081" y="4527934"/>
            <a:ext cx="8382000" cy="16745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hu-HU" sz="2000" kern="0" dirty="0" smtClean="0">
                <a:latin typeface="+mj-lt"/>
                <a:ea typeface="+mj-ea"/>
                <a:cs typeface="+mj-cs"/>
              </a:rPr>
              <a:t>Tóth Szász Enikő</a:t>
            </a:r>
          </a:p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0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Customer Education Specialist</a:t>
            </a:r>
          </a:p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hu-HU" sz="2000" kern="0" dirty="0" smtClean="0">
                <a:latin typeface="+mj-lt"/>
                <a:ea typeface="+mj-ea"/>
                <a:cs typeface="+mj-cs"/>
                <a:hlinkClick r:id="rId3"/>
              </a:rPr>
              <a:t>eniko.szasz@thomsonreuters.com</a:t>
            </a:r>
            <a:endParaRPr lang="hu-HU" sz="2000" kern="0" dirty="0" smtClean="0">
              <a:latin typeface="+mj-lt"/>
              <a:ea typeface="+mj-ea"/>
              <a:cs typeface="+mj-cs"/>
            </a:endParaRPr>
          </a:p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hu-HU" sz="20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>
              <a:lnSpc>
                <a:spcPct val="90000"/>
              </a:lnSpc>
              <a:defRPr/>
            </a:pPr>
            <a:r>
              <a:rPr lang="hu-HU" sz="2000" kern="0" dirty="0" smtClean="0">
                <a:hlinkClick r:id="rId4"/>
              </a:rPr>
              <a:t>http://www.endnote.com/</a:t>
            </a:r>
            <a:r>
              <a:rPr lang="hu-HU" sz="2000" kern="0" dirty="0" smtClean="0"/>
              <a:t> </a:t>
            </a:r>
            <a:endParaRPr lang="en-US" sz="2000" kern="0" dirty="0" smtClean="0"/>
          </a:p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0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13927" y="3202857"/>
            <a:ext cx="1666976" cy="164979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pic>
      <p:pic>
        <p:nvPicPr>
          <p:cNvPr id="20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30585" y="4898921"/>
            <a:ext cx="1666976" cy="164979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pic>
      <p:pic>
        <p:nvPicPr>
          <p:cNvPr id="1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316822">
            <a:off x="6336314" y="1745147"/>
            <a:ext cx="1643064" cy="16261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pic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18271" y="1598200"/>
            <a:ext cx="1713271" cy="169560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8298" y="1715727"/>
            <a:ext cx="1664058" cy="164690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pic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712008">
            <a:off x="291075" y="3165985"/>
            <a:ext cx="1549810" cy="153383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61564">
            <a:off x="3415278" y="3117953"/>
            <a:ext cx="1815486" cy="179677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pic>
      <p:pic>
        <p:nvPicPr>
          <p:cNvPr id="1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92849">
            <a:off x="4640415" y="3610897"/>
            <a:ext cx="1626803" cy="16100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Szakirodalom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D77D7DC-027C-4FB6-8DAF-FB9E4027D796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489081">
            <a:off x="1936953" y="1752598"/>
            <a:ext cx="1779639" cy="176129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77124" y="4748980"/>
            <a:ext cx="1582098" cy="15657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pic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823811">
            <a:off x="5210520" y="1759895"/>
            <a:ext cx="1643064" cy="16261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pic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1314975">
            <a:off x="330685" y="4749414"/>
            <a:ext cx="1501509" cy="148603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pic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9806" y="4820265"/>
            <a:ext cx="1582994" cy="156667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pic>
      <p:pic>
        <p:nvPicPr>
          <p:cNvPr id="1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0918915">
            <a:off x="1993003" y="3426251"/>
            <a:ext cx="1650458" cy="163344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pic>
      <p:pic>
        <p:nvPicPr>
          <p:cNvPr id="16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02725">
            <a:off x="1319809" y="3968915"/>
            <a:ext cx="1524825" cy="150910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pic>
      <p:pic>
        <p:nvPicPr>
          <p:cNvPr id="18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1377867">
            <a:off x="6302068" y="4761270"/>
            <a:ext cx="1666976" cy="164979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pic>
      <p:pic>
        <p:nvPicPr>
          <p:cNvPr id="1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72134">
            <a:off x="6749438" y="3311012"/>
            <a:ext cx="1666976" cy="164979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pic>
      <p:pic>
        <p:nvPicPr>
          <p:cNvPr id="2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04091">
            <a:off x="3406878" y="2885665"/>
            <a:ext cx="1883459" cy="186331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92849">
            <a:off x="6483963" y="4815349"/>
            <a:ext cx="1626803" cy="16100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EndNote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D77D7DC-027C-4FB6-8DAF-FB9E4027D796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04091">
            <a:off x="457200" y="1597638"/>
            <a:ext cx="1883459" cy="186331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04091">
            <a:off x="575186" y="1902440"/>
            <a:ext cx="1883459" cy="186331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1113502">
            <a:off x="865239" y="1573058"/>
            <a:ext cx="1883459" cy="186331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17640" y="1666465"/>
            <a:ext cx="1883459" cy="186331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8426" y="1838532"/>
            <a:ext cx="1883459" cy="186331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pic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72134">
            <a:off x="5776045" y="2180302"/>
            <a:ext cx="1666976" cy="164979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pic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1322765">
            <a:off x="6223412" y="1919748"/>
            <a:ext cx="1666976" cy="164979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pic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72134">
            <a:off x="6179168" y="2013155"/>
            <a:ext cx="1666976" cy="164979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pic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600711">
            <a:off x="746845" y="4466302"/>
            <a:ext cx="1666976" cy="164979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pic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9549735">
            <a:off x="1056561" y="4530211"/>
            <a:ext cx="1666976" cy="164979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pic>
      <p:pic>
        <p:nvPicPr>
          <p:cNvPr id="1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72134">
            <a:off x="1267954" y="4662949"/>
            <a:ext cx="1666976" cy="164979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pic>
      <p:pic>
        <p:nvPicPr>
          <p:cNvPr id="16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72134">
            <a:off x="737012" y="4741606"/>
            <a:ext cx="1666976" cy="164979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pic>
      <p:pic>
        <p:nvPicPr>
          <p:cNvPr id="1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1089460">
            <a:off x="1292536" y="4422057"/>
            <a:ext cx="1666976" cy="164979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pic>
      <p:pic>
        <p:nvPicPr>
          <p:cNvPr id="1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316822">
            <a:off x="6336314" y="1931960"/>
            <a:ext cx="1643064" cy="16261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pic>
      <p:pic>
        <p:nvPicPr>
          <p:cNvPr id="2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59267" y="4667864"/>
            <a:ext cx="1626803" cy="16100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pic>
      <p:pic>
        <p:nvPicPr>
          <p:cNvPr id="22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1173535">
            <a:off x="6764181" y="4682614"/>
            <a:ext cx="1626803" cy="16100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pic>
      <p:pic>
        <p:nvPicPr>
          <p:cNvPr id="20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1197661">
            <a:off x="6488881" y="4584290"/>
            <a:ext cx="1626803" cy="16100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pic>
      <p:pic>
        <p:nvPicPr>
          <p:cNvPr id="18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0441893">
            <a:off x="6351228" y="4682612"/>
            <a:ext cx="1626803" cy="16100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0" y="1375273"/>
            <a:ext cx="9144000" cy="2590800"/>
          </a:xfrm>
          <a:prstGeom prst="rect">
            <a:avLst/>
          </a:prstGeom>
          <a:solidFill>
            <a:schemeClr val="bg2">
              <a:lumMod val="60000"/>
              <a:lumOff val="40000"/>
              <a:alpha val="4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917575" y="506413"/>
            <a:ext cx="7685004" cy="836612"/>
          </a:xfrm>
        </p:spPr>
        <p:txBody>
          <a:bodyPr/>
          <a:lstStyle/>
          <a:p>
            <a:r>
              <a:rPr lang="en-US" dirty="0" err="1" smtClean="0"/>
              <a:t>EndNote</a:t>
            </a:r>
            <a:r>
              <a:rPr lang="en-US" dirty="0" smtClean="0"/>
              <a:t> -</a:t>
            </a:r>
            <a:r>
              <a:rPr lang="hu-HU" dirty="0" smtClean="0"/>
              <a:t> hivatkozásrendező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7758A1E8-82CB-486F-8069-455AA7313337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5" name="Slide Number Placeholder 3"/>
          <p:cNvSpPr txBox="1">
            <a:spLocks/>
          </p:cNvSpPr>
          <p:nvPr/>
        </p:nvSpPr>
        <p:spPr bwMode="auto">
          <a:xfrm>
            <a:off x="8424863" y="6394450"/>
            <a:ext cx="457200" cy="23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A199F12-EB3C-451A-8944-0084C919F400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6" name="AutoShape 5"/>
          <p:cNvSpPr>
            <a:spLocks noChangeArrowheads="1"/>
          </p:cNvSpPr>
          <p:nvPr/>
        </p:nvSpPr>
        <p:spPr bwMode="auto">
          <a:xfrm>
            <a:off x="4219568" y="3276599"/>
            <a:ext cx="2824163" cy="1427748"/>
          </a:xfrm>
          <a:prstGeom prst="flowChartProcess">
            <a:avLst/>
          </a:prstGeom>
          <a:solidFill>
            <a:schemeClr val="bg1"/>
          </a:solidFill>
          <a:ln w="2540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 dirty="0" err="1" smtClean="0"/>
              <a:t>EndNote</a:t>
            </a:r>
            <a:endParaRPr lang="sk-SK" b="1" dirty="0" smtClean="0"/>
          </a:p>
          <a:p>
            <a:pPr>
              <a:buFont typeface="Arial" pitchFamily="34" charset="0"/>
              <a:buChar char="•"/>
            </a:pPr>
            <a:r>
              <a:rPr lang="sk-SK" sz="1800" b="1" dirty="0" smtClean="0"/>
              <a:t> rendszerezés</a:t>
            </a:r>
          </a:p>
          <a:p>
            <a:pPr>
              <a:buFont typeface="Arial" pitchFamily="34" charset="0"/>
              <a:buChar char="•"/>
            </a:pPr>
            <a:r>
              <a:rPr lang="sk-SK" sz="1800" b="1" dirty="0" smtClean="0"/>
              <a:t> formázás</a:t>
            </a:r>
          </a:p>
          <a:p>
            <a:pPr>
              <a:buFont typeface="Arial" pitchFamily="34" charset="0"/>
              <a:buChar char="•"/>
            </a:pPr>
            <a:r>
              <a:rPr lang="sk-SK" sz="1800" b="1" dirty="0" smtClean="0"/>
              <a:t> használat</a:t>
            </a:r>
            <a:endParaRPr lang="en-US" sz="1800" b="1" dirty="0" smtClean="0"/>
          </a:p>
          <a:p>
            <a:pPr>
              <a:buFont typeface="Arial" pitchFamily="34" charset="0"/>
              <a:buChar char="•"/>
            </a:pPr>
            <a:r>
              <a:rPr lang="en-GB" sz="1800" b="1" dirty="0" smtClean="0"/>
              <a:t> </a:t>
            </a:r>
            <a:r>
              <a:rPr lang="en-GB" sz="1800" b="1" dirty="0" err="1" smtClean="0"/>
              <a:t>teljes</a:t>
            </a:r>
            <a:r>
              <a:rPr lang="en-GB" sz="1800" b="1" dirty="0" smtClean="0"/>
              <a:t> s</a:t>
            </a:r>
            <a:r>
              <a:rPr lang="cs-CZ" sz="1800" b="1" dirty="0" smtClean="0"/>
              <a:t>z</a:t>
            </a:r>
            <a:r>
              <a:rPr lang="hu-HU" sz="1800" b="1" dirty="0" smtClean="0"/>
              <a:t>öveg keresése</a:t>
            </a:r>
            <a:endParaRPr lang="sk-SK" sz="1800" b="1" dirty="0" smtClean="0"/>
          </a:p>
        </p:txBody>
      </p:sp>
      <p:sp>
        <p:nvSpPr>
          <p:cNvPr id="7" name="AutoShape 6"/>
          <p:cNvSpPr>
            <a:spLocks noChangeArrowheads="1"/>
          </p:cNvSpPr>
          <p:nvPr/>
        </p:nvSpPr>
        <p:spPr bwMode="auto">
          <a:xfrm>
            <a:off x="2391575" y="1676400"/>
            <a:ext cx="1828800" cy="914400"/>
          </a:xfrm>
          <a:prstGeom prst="flowChartAlternateProcess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anchor="ctr"/>
          <a:lstStyle/>
          <a:p>
            <a:pPr algn="ctr"/>
            <a:r>
              <a:rPr lang="sk-SK" b="1" dirty="0" smtClean="0">
                <a:solidFill>
                  <a:schemeClr val="bg1"/>
                </a:solidFill>
              </a:rPr>
              <a:t>Adatb</a:t>
            </a:r>
            <a:r>
              <a:rPr lang="hu-HU" b="1" dirty="0" smtClean="0">
                <a:solidFill>
                  <a:schemeClr val="bg1"/>
                </a:solidFill>
              </a:rPr>
              <a:t>ázi-sokból</a:t>
            </a:r>
            <a:endParaRPr lang="en-US" b="1" dirty="0" smtClean="0">
              <a:solidFill>
                <a:schemeClr val="bg1"/>
              </a:solidFill>
            </a:endParaRPr>
          </a:p>
        </p:txBody>
      </p:sp>
      <p:sp>
        <p:nvSpPr>
          <p:cNvPr id="8" name="AutoShape 7"/>
          <p:cNvSpPr>
            <a:spLocks noChangeArrowheads="1"/>
          </p:cNvSpPr>
          <p:nvPr/>
        </p:nvSpPr>
        <p:spPr bwMode="auto">
          <a:xfrm>
            <a:off x="6905740" y="1663355"/>
            <a:ext cx="1905000" cy="914400"/>
          </a:xfrm>
          <a:prstGeom prst="flowChartAlternateProcess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sk-SK" b="1" dirty="0" smtClean="0">
                <a:solidFill>
                  <a:schemeClr val="bg1"/>
                </a:solidFill>
              </a:rPr>
              <a:t>Manuálisan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9" name="AutoShape 8"/>
          <p:cNvSpPr>
            <a:spLocks noChangeArrowheads="1"/>
          </p:cNvSpPr>
          <p:nvPr/>
        </p:nvSpPr>
        <p:spPr bwMode="auto">
          <a:xfrm>
            <a:off x="3172854" y="5266544"/>
            <a:ext cx="5199961" cy="1282548"/>
          </a:xfrm>
          <a:prstGeom prst="flowChartAlternateProcess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sk-SK" b="1" dirty="0" smtClean="0">
                <a:solidFill>
                  <a:schemeClr val="bg1"/>
                </a:solidFill>
              </a:rPr>
              <a:t>Bibliográfia</a:t>
            </a:r>
            <a:endParaRPr lang="sk-SK" sz="1800" b="1" dirty="0" smtClean="0">
              <a:solidFill>
                <a:schemeClr val="bg1"/>
              </a:solidFill>
            </a:endParaRPr>
          </a:p>
          <a:p>
            <a:pPr lvl="1">
              <a:buFont typeface="Arial" pitchFamily="34" charset="0"/>
              <a:buChar char="•"/>
            </a:pPr>
            <a:r>
              <a:rPr lang="sk-SK" sz="1800" b="1" dirty="0" smtClean="0">
                <a:solidFill>
                  <a:schemeClr val="bg1"/>
                </a:solidFill>
              </a:rPr>
              <a:t> Bibliográfia létrehozása</a:t>
            </a:r>
          </a:p>
          <a:p>
            <a:pPr lvl="1">
              <a:buFont typeface="Arial" pitchFamily="34" charset="0"/>
              <a:buChar char="•"/>
            </a:pPr>
            <a:r>
              <a:rPr lang="sk-SK" sz="1800" b="1" dirty="0" smtClean="0">
                <a:solidFill>
                  <a:schemeClr val="bg1"/>
                </a:solidFill>
              </a:rPr>
              <a:t> Idézés </a:t>
            </a:r>
            <a:r>
              <a:rPr lang="cs-CZ" sz="1800" b="1" dirty="0" smtClean="0">
                <a:solidFill>
                  <a:schemeClr val="bg1"/>
                </a:solidFill>
              </a:rPr>
              <a:t> </a:t>
            </a:r>
            <a:endParaRPr lang="en-US" sz="1800" b="1" dirty="0" smtClean="0">
              <a:solidFill>
                <a:schemeClr val="bg1"/>
              </a:solidFill>
            </a:endParaRPr>
          </a:p>
          <a:p>
            <a:pPr algn="ctr"/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0" name="Text Box 10"/>
          <p:cNvSpPr txBox="1">
            <a:spLocks noChangeArrowheads="1"/>
          </p:cNvSpPr>
          <p:nvPr/>
        </p:nvSpPr>
        <p:spPr bwMode="auto">
          <a:xfrm>
            <a:off x="228600" y="1752600"/>
            <a:ext cx="1981200" cy="392113"/>
          </a:xfrm>
          <a:prstGeom prst="rect">
            <a:avLst/>
          </a:prstGeom>
          <a:solidFill>
            <a:schemeClr val="bg1"/>
          </a:solidFill>
          <a:ln w="2540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>
                <a:latin typeface="Arial Black" pitchFamily="34" charset="0"/>
              </a:rPr>
              <a:t>INPUT</a:t>
            </a:r>
          </a:p>
        </p:txBody>
      </p:sp>
      <p:sp>
        <p:nvSpPr>
          <p:cNvPr id="11" name="Text Box 11"/>
          <p:cNvSpPr txBox="1">
            <a:spLocks noChangeArrowheads="1"/>
          </p:cNvSpPr>
          <p:nvPr/>
        </p:nvSpPr>
        <p:spPr bwMode="auto">
          <a:xfrm>
            <a:off x="239617" y="5535976"/>
            <a:ext cx="1981200" cy="392113"/>
          </a:xfrm>
          <a:prstGeom prst="rect">
            <a:avLst/>
          </a:prstGeom>
          <a:solidFill>
            <a:schemeClr val="bg1"/>
          </a:solidFill>
          <a:ln w="2540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latin typeface="Arial Black" pitchFamily="34" charset="0"/>
              </a:rPr>
              <a:t>OUTPUT</a:t>
            </a:r>
          </a:p>
        </p:txBody>
      </p:sp>
      <p:sp>
        <p:nvSpPr>
          <p:cNvPr id="12" name="Line 12"/>
          <p:cNvSpPr>
            <a:spLocks noChangeShapeType="1"/>
          </p:cNvSpPr>
          <p:nvPr/>
        </p:nvSpPr>
        <p:spPr bwMode="auto">
          <a:xfrm>
            <a:off x="4030579" y="2610853"/>
            <a:ext cx="483582" cy="654730"/>
          </a:xfrm>
          <a:prstGeom prst="line">
            <a:avLst/>
          </a:prstGeom>
          <a:noFill/>
          <a:ln w="76200" cmpd="tri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" name="Line 13"/>
          <p:cNvSpPr>
            <a:spLocks noChangeShapeType="1"/>
          </p:cNvSpPr>
          <p:nvPr/>
        </p:nvSpPr>
        <p:spPr bwMode="auto">
          <a:xfrm flipH="1">
            <a:off x="6686321" y="2622883"/>
            <a:ext cx="364184" cy="664733"/>
          </a:xfrm>
          <a:prstGeom prst="line">
            <a:avLst/>
          </a:prstGeom>
          <a:noFill/>
          <a:ln w="76200" cmpd="tri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" name="Line 14"/>
          <p:cNvSpPr>
            <a:spLocks noChangeShapeType="1"/>
          </p:cNvSpPr>
          <p:nvPr/>
        </p:nvSpPr>
        <p:spPr bwMode="auto">
          <a:xfrm flipH="1">
            <a:off x="5627783" y="4693959"/>
            <a:ext cx="0" cy="609600"/>
          </a:xfrm>
          <a:prstGeom prst="line">
            <a:avLst/>
          </a:prstGeom>
          <a:noFill/>
          <a:ln w="76200" cmpd="tri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" name="Text Box 16"/>
          <p:cNvSpPr txBox="1">
            <a:spLocks noChangeArrowheads="1"/>
          </p:cNvSpPr>
          <p:nvPr/>
        </p:nvSpPr>
        <p:spPr bwMode="auto">
          <a:xfrm>
            <a:off x="7086600" y="2895600"/>
            <a:ext cx="12192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en-US" b="1">
              <a:solidFill>
                <a:schemeClr val="bg1"/>
              </a:solidFill>
            </a:endParaRPr>
          </a:p>
        </p:txBody>
      </p:sp>
      <p:sp>
        <p:nvSpPr>
          <p:cNvPr id="16" name="AutoShape 6"/>
          <p:cNvSpPr>
            <a:spLocks noChangeArrowheads="1"/>
          </p:cNvSpPr>
          <p:nvPr/>
        </p:nvSpPr>
        <p:spPr bwMode="auto">
          <a:xfrm>
            <a:off x="4461831" y="1663547"/>
            <a:ext cx="2236424" cy="925417"/>
          </a:xfrm>
          <a:prstGeom prst="flowChartAlternateProcess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anchor="ctr"/>
          <a:lstStyle/>
          <a:p>
            <a:pPr algn="ctr"/>
            <a:r>
              <a:rPr lang="sk-SK" b="1" dirty="0" smtClean="0">
                <a:solidFill>
                  <a:schemeClr val="bg1"/>
                </a:solidFill>
              </a:rPr>
              <a:t>Online keresés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7" name="Line 12"/>
          <p:cNvSpPr>
            <a:spLocks noChangeShapeType="1"/>
          </p:cNvSpPr>
          <p:nvPr/>
        </p:nvSpPr>
        <p:spPr bwMode="auto">
          <a:xfrm flipH="1">
            <a:off x="5464367" y="2634915"/>
            <a:ext cx="22033" cy="659127"/>
          </a:xfrm>
          <a:prstGeom prst="line">
            <a:avLst/>
          </a:prstGeom>
          <a:noFill/>
          <a:ln w="76200" cmpd="tri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lowchart: Stored Data 9"/>
          <p:cNvSpPr/>
          <p:nvPr/>
        </p:nvSpPr>
        <p:spPr bwMode="auto">
          <a:xfrm rot="10800000">
            <a:off x="393054" y="1572113"/>
            <a:ext cx="2342091" cy="1812767"/>
          </a:xfrm>
          <a:prstGeom prst="flowChartOnlineStorage">
            <a:avLst/>
          </a:prstGeom>
          <a:solidFill>
            <a:schemeClr val="accent1"/>
          </a:solidFill>
          <a:ln w="9525" cap="flat" cmpd="sng" algn="ctr">
            <a:solidFill>
              <a:schemeClr val="accent1">
                <a:shade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0" tIns="0" rIns="18288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Hogyan</a:t>
            </a:r>
            <a:r>
              <a:rPr lang="en-GB" dirty="0" smtClean="0"/>
              <a:t> </a:t>
            </a:r>
            <a:r>
              <a:rPr lang="en-GB" dirty="0" err="1" smtClean="0"/>
              <a:t>kezdj</a:t>
            </a:r>
            <a:r>
              <a:rPr lang="hu-HU" smtClean="0"/>
              <a:t>ünk hozzá</a:t>
            </a:r>
            <a:r>
              <a:rPr lang="sk-SK" smtClean="0"/>
              <a:t>?</a:t>
            </a:r>
            <a:endParaRPr lang="en-US" dirty="0" smtClean="0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F35D416E-A6E7-4BA0-A854-2029052641C1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5" name="Flowchart: Stored Data 4"/>
          <p:cNvSpPr/>
          <p:nvPr/>
        </p:nvSpPr>
        <p:spPr bwMode="auto">
          <a:xfrm>
            <a:off x="1395663" y="1552066"/>
            <a:ext cx="1876926" cy="1395663"/>
          </a:xfrm>
          <a:prstGeom prst="flowChartOnlineStorage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18288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" name="Flowchart: Stored Data 5"/>
          <p:cNvSpPr/>
          <p:nvPr/>
        </p:nvSpPr>
        <p:spPr bwMode="auto">
          <a:xfrm rot="10800000">
            <a:off x="2442437" y="1572113"/>
            <a:ext cx="2342091" cy="1812767"/>
          </a:xfrm>
          <a:prstGeom prst="flowChartOnlineStorage">
            <a:avLst/>
          </a:prstGeom>
          <a:solidFill>
            <a:schemeClr val="accent1"/>
          </a:solidFill>
          <a:ln w="9525" cap="flat" cmpd="sng" algn="ctr">
            <a:solidFill>
              <a:schemeClr val="accent1">
                <a:shade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0" tIns="0" rIns="182880" bIns="0" numCol="1" rtlCol="0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50000"/>
              </a:spcBef>
            </a:pPr>
            <a:endParaRPr lang="en-US" smtClean="0"/>
          </a:p>
        </p:txBody>
      </p:sp>
      <p:sp>
        <p:nvSpPr>
          <p:cNvPr id="7" name="TextBox 6"/>
          <p:cNvSpPr txBox="1"/>
          <p:nvPr/>
        </p:nvSpPr>
        <p:spPr>
          <a:xfrm>
            <a:off x="866273" y="1973127"/>
            <a:ext cx="191302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chemeClr val="bg1"/>
                </a:solidFill>
              </a:rPr>
              <a:t>Fiók létrehozása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8" name="Flowchart: Stored Data 7"/>
          <p:cNvSpPr/>
          <p:nvPr/>
        </p:nvSpPr>
        <p:spPr bwMode="auto">
          <a:xfrm rot="10800000">
            <a:off x="4491820" y="1572113"/>
            <a:ext cx="2342091" cy="1812767"/>
          </a:xfrm>
          <a:prstGeom prst="flowChartOnlineStorage">
            <a:avLst/>
          </a:prstGeom>
          <a:solidFill>
            <a:schemeClr val="accent1"/>
          </a:solidFill>
          <a:ln w="9525" cap="flat" cmpd="sng" algn="ctr">
            <a:solidFill>
              <a:schemeClr val="accent1">
                <a:shade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0" tIns="0" rIns="18288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eaLnBrk="1" latinLnBrk="0"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  <a:tabLst/>
            </a:pPr>
            <a:endParaRPr lang="en-US" smtClean="0"/>
          </a:p>
        </p:txBody>
      </p:sp>
      <p:sp>
        <p:nvSpPr>
          <p:cNvPr id="9" name="TextBox 8"/>
          <p:cNvSpPr txBox="1"/>
          <p:nvPr/>
        </p:nvSpPr>
        <p:spPr>
          <a:xfrm>
            <a:off x="2871588" y="2005208"/>
            <a:ext cx="194103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chemeClr val="bg1"/>
                </a:solidFill>
              </a:rPr>
              <a:t>Referenciák gyűjtése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949043" y="1929006"/>
            <a:ext cx="192098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chemeClr val="bg1"/>
                </a:solidFill>
              </a:rPr>
              <a:t>Rendszere</a:t>
            </a:r>
            <a:r>
              <a:rPr lang="en-GB" b="1" dirty="0" smtClean="0">
                <a:solidFill>
                  <a:schemeClr val="bg1"/>
                </a:solidFill>
              </a:rPr>
              <a:t>-</a:t>
            </a:r>
            <a:r>
              <a:rPr lang="cs-CZ" b="1" dirty="0" smtClean="0">
                <a:solidFill>
                  <a:schemeClr val="bg1"/>
                </a:solidFill>
              </a:rPr>
              <a:t>zés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2" name="Flowchart: Stored Data 11"/>
          <p:cNvSpPr/>
          <p:nvPr/>
        </p:nvSpPr>
        <p:spPr bwMode="auto">
          <a:xfrm rot="10800000">
            <a:off x="6541204" y="1572113"/>
            <a:ext cx="2342091" cy="1812767"/>
          </a:xfrm>
          <a:prstGeom prst="flowChartOnlineStorage">
            <a:avLst/>
          </a:prstGeom>
          <a:solidFill>
            <a:schemeClr val="accent1"/>
          </a:solidFill>
          <a:ln w="9525" cap="flat" cmpd="sng" algn="ctr">
            <a:solidFill>
              <a:schemeClr val="accent1">
                <a:shade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0" tIns="0" rIns="182880" bIns="0" numCol="1" rtlCol="0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50000"/>
              </a:spcBef>
            </a:pPr>
            <a:endParaRPr lang="en-US" smtClean="0"/>
          </a:p>
        </p:txBody>
      </p:sp>
      <p:sp>
        <p:nvSpPr>
          <p:cNvPr id="13" name="TextBox 12"/>
          <p:cNvSpPr txBox="1"/>
          <p:nvPr/>
        </p:nvSpPr>
        <p:spPr>
          <a:xfrm>
            <a:off x="7126761" y="2121510"/>
            <a:ext cx="15761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chemeClr val="bg1"/>
                </a:solidFill>
              </a:rPr>
              <a:t>Idézés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474493" y="3561337"/>
            <a:ext cx="2073443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800" b="1" dirty="0" smtClean="0"/>
              <a:t>Online adabázis</a:t>
            </a:r>
          </a:p>
          <a:p>
            <a:pPr lvl="1"/>
            <a:r>
              <a:rPr lang="cs-CZ" sz="1600" dirty="0" smtClean="0"/>
              <a:t>Web of Science</a:t>
            </a:r>
          </a:p>
          <a:p>
            <a:pPr lvl="1"/>
            <a:r>
              <a:rPr lang="cs-CZ" sz="1600" dirty="0" smtClean="0"/>
              <a:t>Pubmed</a:t>
            </a:r>
          </a:p>
          <a:p>
            <a:r>
              <a:rPr lang="cs-CZ" sz="1800" b="1" dirty="0" smtClean="0"/>
              <a:t>Online keresés</a:t>
            </a:r>
          </a:p>
          <a:p>
            <a:r>
              <a:rPr lang="cs-CZ" sz="1800" b="1" dirty="0" smtClean="0"/>
              <a:t>Manuális</a:t>
            </a:r>
            <a:endParaRPr lang="en-US" sz="18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4612103" y="3561337"/>
            <a:ext cx="207344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800" b="1" dirty="0" smtClean="0"/>
              <a:t>Csoportok létrehozása</a:t>
            </a:r>
          </a:p>
          <a:p>
            <a:r>
              <a:rPr lang="cs-CZ" sz="1800" b="1" dirty="0" smtClean="0"/>
              <a:t>Csoportok törlése</a:t>
            </a:r>
          </a:p>
          <a:p>
            <a:r>
              <a:rPr lang="cs-CZ" sz="1800" b="1" dirty="0" smtClean="0"/>
              <a:t>Teljes szöveg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6653461" y="3561337"/>
            <a:ext cx="20734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800" b="1" dirty="0" smtClean="0"/>
              <a:t>Cite While You Write</a:t>
            </a:r>
            <a:endParaRPr lang="en-US" sz="1800" b="1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Bejelentkezés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 bwMode="auto">
          <a:xfrm>
            <a:off x="757237" y="1543050"/>
            <a:ext cx="7758113" cy="600075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182880" bIns="0" numCol="1" rtlCol="0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50000"/>
              </a:spcBef>
            </a:pPr>
            <a:r>
              <a:rPr kumimoji="0" lang="hu-H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Start </a:t>
            </a:r>
            <a:r>
              <a:rPr lang="hu-HU" b="1" dirty="0" smtClean="0"/>
              <a:t>→ Programs → EndNote → EndNote Program</a:t>
            </a:r>
            <a:r>
              <a:rPr kumimoji="0" lang="hu-HU" sz="2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83969" y="2100263"/>
            <a:ext cx="5245520" cy="44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9"/>
          <p:cNvSpPr/>
          <p:nvPr/>
        </p:nvSpPr>
        <p:spPr bwMode="auto">
          <a:xfrm>
            <a:off x="2071688" y="3529014"/>
            <a:ext cx="5286375" cy="1528762"/>
          </a:xfrm>
          <a:prstGeom prst="rect">
            <a:avLst/>
          </a:prstGeom>
          <a:noFill/>
          <a:ln w="222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18288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EndNote Desktop vs. EndNote Web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304800" y="1574800"/>
          <a:ext cx="8558784" cy="51371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30243"/>
                <a:gridCol w="3179882"/>
                <a:gridCol w="3748659"/>
              </a:tblGrid>
              <a:tr h="547759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Feature</a:t>
                      </a:r>
                      <a:endParaRPr lang="en-US" sz="2000" dirty="0"/>
                    </a:p>
                  </a:txBody>
                  <a:tcPr marL="79637" marR="7963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/>
                        <a:t>EndNote</a:t>
                      </a:r>
                      <a:r>
                        <a:rPr lang="en-US" sz="2000" dirty="0" smtClean="0"/>
                        <a:t> Web</a:t>
                      </a:r>
                      <a:endParaRPr lang="en-US" sz="2000" dirty="0"/>
                    </a:p>
                  </a:txBody>
                  <a:tcPr marL="79637" marR="7963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/>
                        <a:t>EndNote</a:t>
                      </a:r>
                      <a:r>
                        <a:rPr lang="hu-HU" sz="2000" dirty="0" smtClean="0"/>
                        <a:t> </a:t>
                      </a:r>
                      <a:r>
                        <a:rPr lang="hu-HU" sz="2000" dirty="0" smtClean="0"/>
                        <a:t>X</a:t>
                      </a:r>
                      <a:r>
                        <a:rPr lang="en-GB" sz="2000" dirty="0" smtClean="0"/>
                        <a:t>6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smtClean="0"/>
                        <a:t>(Desktop)</a:t>
                      </a:r>
                      <a:endParaRPr lang="en-US" sz="2000" dirty="0"/>
                    </a:p>
                  </a:txBody>
                  <a:tcPr marL="79637" marR="79637" anchor="ctr"/>
                </a:tc>
              </a:tr>
              <a:tr h="866750">
                <a:tc>
                  <a:txBody>
                    <a:bodyPr/>
                    <a:lstStyle/>
                    <a:p>
                      <a:r>
                        <a:rPr lang="hu-HU" sz="1600" b="1" dirty="0" smtClean="0"/>
                        <a:t>Könyvtár</a:t>
                      </a:r>
                      <a:r>
                        <a:rPr lang="hu-HU" sz="1600" b="1" baseline="0" dirty="0" smtClean="0"/>
                        <a:t> kapacitása</a:t>
                      </a:r>
                      <a:endParaRPr lang="en-US" sz="1600" b="1" dirty="0"/>
                    </a:p>
                  </a:txBody>
                  <a:tcPr marL="79637" marR="79637" anchor="ctr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10 000 r</a:t>
                      </a:r>
                      <a:r>
                        <a:rPr lang="hu-HU" sz="1600" dirty="0" smtClean="0"/>
                        <a:t>eferencia </a:t>
                      </a:r>
                      <a:r>
                        <a:rPr lang="en-US" sz="1600" dirty="0" smtClean="0"/>
                        <a:t>(25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dirty="0" smtClean="0"/>
                        <a:t>000</a:t>
                      </a:r>
                      <a:r>
                        <a:rPr lang="en-US" sz="1600" baseline="0" dirty="0" smtClean="0"/>
                        <a:t>  </a:t>
                      </a:r>
                      <a:r>
                        <a:rPr lang="en-US" sz="1600" baseline="0" dirty="0" err="1" smtClean="0"/>
                        <a:t>EndNote</a:t>
                      </a:r>
                      <a:r>
                        <a:rPr lang="en-US" sz="1600" baseline="0" dirty="0" smtClean="0"/>
                        <a:t> X5</a:t>
                      </a:r>
                      <a:r>
                        <a:rPr lang="en-GB" sz="1600" baseline="0" dirty="0" smtClean="0"/>
                        <a:t>, 50 000 </a:t>
                      </a:r>
                      <a:r>
                        <a:rPr lang="en-GB" sz="1600" baseline="0" dirty="0" err="1" smtClean="0"/>
                        <a:t>EndNote</a:t>
                      </a:r>
                      <a:r>
                        <a:rPr lang="en-GB" sz="1600" baseline="0" dirty="0" smtClean="0"/>
                        <a:t> X</a:t>
                      </a:r>
                      <a:r>
                        <a:rPr lang="en-US" sz="1600" baseline="0" dirty="0" smtClean="0"/>
                        <a:t>6 </a:t>
                      </a:r>
                      <a:r>
                        <a:rPr lang="en-US" sz="1600" baseline="0" dirty="0" err="1" smtClean="0"/>
                        <a:t>felhaszn</a:t>
                      </a:r>
                      <a:r>
                        <a:rPr lang="cs-CZ" sz="1600" baseline="0" dirty="0" smtClean="0"/>
                        <a:t>álóknak)</a:t>
                      </a:r>
                      <a:endParaRPr lang="en-US" sz="1600" dirty="0"/>
                    </a:p>
                  </a:txBody>
                  <a:tcPr marL="79637" marR="79637" anchor="ctr"/>
                </a:tc>
                <a:tc>
                  <a:txBody>
                    <a:bodyPr/>
                    <a:lstStyle/>
                    <a:p>
                      <a:r>
                        <a:rPr lang="hu-HU" sz="1600" dirty="0" smtClean="0"/>
                        <a:t>Nincs limit</a:t>
                      </a:r>
                      <a:endParaRPr lang="en-US" sz="1600" dirty="0"/>
                    </a:p>
                  </a:txBody>
                  <a:tcPr marL="79637" marR="79637" anchor="ctr"/>
                </a:tc>
              </a:tr>
              <a:tr h="84476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600" b="1" dirty="0" smtClean="0"/>
                        <a:t>Csatolmány</a:t>
                      </a:r>
                      <a:endParaRPr lang="en-US" sz="1600" b="1" dirty="0" smtClean="0"/>
                    </a:p>
                  </a:txBody>
                  <a:tcPr marL="79637" marR="79637" anchor="ctr"/>
                </a:tc>
                <a:tc>
                  <a:txBody>
                    <a:bodyPr/>
                    <a:lstStyle/>
                    <a:p>
                      <a:r>
                        <a:rPr lang="hu-HU" sz="1600" baseline="0" dirty="0" smtClean="0"/>
                        <a:t>Csak az </a:t>
                      </a:r>
                      <a:r>
                        <a:rPr lang="en-US" sz="1600" baseline="0" dirty="0" err="1" smtClean="0"/>
                        <a:t>EndNote</a:t>
                      </a:r>
                      <a:r>
                        <a:rPr lang="en-US" sz="1600" baseline="0" dirty="0" smtClean="0"/>
                        <a:t> X5</a:t>
                      </a:r>
                      <a:r>
                        <a:rPr lang="cs-CZ" sz="1600" baseline="0" dirty="0" smtClean="0"/>
                        <a:t>/X6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hu-HU" sz="1600" baseline="0" dirty="0" smtClean="0"/>
                        <a:t>felhasználóknak elérhető</a:t>
                      </a:r>
                      <a:r>
                        <a:rPr lang="cs-CZ" sz="1600" baseline="0" dirty="0" smtClean="0"/>
                        <a:t> (X5 esetůn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cs-CZ" sz="1600" baseline="0" dirty="0" smtClean="0"/>
                        <a:t>max </a:t>
                      </a:r>
                      <a:r>
                        <a:rPr lang="en-US" sz="1600" baseline="0" dirty="0" smtClean="0"/>
                        <a:t>1 G</a:t>
                      </a:r>
                      <a:r>
                        <a:rPr lang="cs-CZ" sz="1600" baseline="0" dirty="0" smtClean="0"/>
                        <a:t>B, </a:t>
                      </a:r>
                      <a:r>
                        <a:rPr lang="en-US" sz="1600" baseline="0" dirty="0" smtClean="0"/>
                        <a:t>X6 max 5 GB</a:t>
                      </a:r>
                      <a:r>
                        <a:rPr lang="cs-CZ" sz="1600" baseline="0" dirty="0" smtClean="0"/>
                        <a:t>)</a:t>
                      </a:r>
                      <a:endParaRPr lang="en-US" sz="1600" dirty="0"/>
                    </a:p>
                  </a:txBody>
                  <a:tcPr marL="79637" marR="79637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600" dirty="0" smtClean="0"/>
                        <a:t>Max </a:t>
                      </a:r>
                      <a:r>
                        <a:rPr lang="en-US" sz="1600" dirty="0" smtClean="0"/>
                        <a:t>25 </a:t>
                      </a:r>
                      <a:r>
                        <a:rPr lang="hu-HU" sz="1600" dirty="0" smtClean="0"/>
                        <a:t>csatolmány</a:t>
                      </a:r>
                      <a:r>
                        <a:rPr lang="hu-HU" sz="1600" baseline="0" dirty="0" smtClean="0"/>
                        <a:t> per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i="1" u="none" dirty="0" err="1" smtClean="0"/>
                        <a:t>referenc</a:t>
                      </a:r>
                      <a:r>
                        <a:rPr lang="hu-HU" sz="1600" i="1" u="none" dirty="0" smtClean="0"/>
                        <a:t>ia</a:t>
                      </a:r>
                      <a:r>
                        <a:rPr lang="en-US" sz="1600" dirty="0" smtClean="0"/>
                        <a:t>; </a:t>
                      </a:r>
                      <a:r>
                        <a:rPr lang="hu-HU" sz="1600" dirty="0" smtClean="0"/>
                        <a:t>PDF nézet</a:t>
                      </a:r>
                      <a:r>
                        <a:rPr lang="en-US" sz="1600" dirty="0" smtClean="0"/>
                        <a:t> &amp; </a:t>
                      </a:r>
                      <a:r>
                        <a:rPr lang="en-US" sz="1600" dirty="0" err="1" smtClean="0"/>
                        <a:t>ann</a:t>
                      </a:r>
                      <a:r>
                        <a:rPr lang="hu-HU" sz="1600" dirty="0" smtClean="0"/>
                        <a:t>otálás </a:t>
                      </a:r>
                      <a:endParaRPr lang="en-US" sz="1600" dirty="0" smtClean="0"/>
                    </a:p>
                  </a:txBody>
                  <a:tcPr marL="79637" marR="79637" anchor="ctr"/>
                </a:tc>
              </a:tr>
              <a:tr h="83690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600" b="1" dirty="0" smtClean="0"/>
                        <a:t>Formattálás</a:t>
                      </a:r>
                      <a:endParaRPr lang="en-US" sz="1600" b="1" dirty="0" smtClean="0"/>
                    </a:p>
                  </a:txBody>
                  <a:tcPr marL="79637" marR="79637" anchor="ctr"/>
                </a:tc>
                <a:tc>
                  <a:txBody>
                    <a:bodyPr/>
                    <a:lstStyle/>
                    <a:p>
                      <a:r>
                        <a:rPr lang="hu-HU" sz="1600" dirty="0" smtClean="0"/>
                        <a:t>Szerkesztés/módosítás</a:t>
                      </a:r>
                      <a:r>
                        <a:rPr lang="hu-HU" sz="1600" baseline="0" dirty="0" smtClean="0"/>
                        <a:t> limitált egy referenciára</a:t>
                      </a:r>
                      <a:endParaRPr lang="en-US" sz="1600" dirty="0"/>
                    </a:p>
                  </a:txBody>
                  <a:tcPr marL="79637" marR="79637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600" dirty="0" smtClean="0"/>
                        <a:t>Szerkeszthető</a:t>
                      </a:r>
                      <a:r>
                        <a:rPr lang="hu-HU" sz="1600" baseline="0" dirty="0" smtClean="0"/>
                        <a:t> a stílus az egyes mezők megjelenítésének módosításáért </a:t>
                      </a:r>
                      <a:r>
                        <a:rPr lang="en-US" sz="1600" dirty="0" smtClean="0"/>
                        <a:t>(</a:t>
                      </a:r>
                      <a:r>
                        <a:rPr lang="hu-HU" sz="1600" dirty="0" smtClean="0"/>
                        <a:t>pl</a:t>
                      </a:r>
                      <a:r>
                        <a:rPr lang="en-US" sz="1600" dirty="0" smtClean="0"/>
                        <a:t>: Journals</a:t>
                      </a:r>
                      <a:r>
                        <a:rPr lang="en-US" sz="1600" baseline="0" dirty="0" smtClean="0"/>
                        <a:t> Term List)</a:t>
                      </a:r>
                      <a:endParaRPr lang="en-US" sz="1600" dirty="0" smtClean="0"/>
                    </a:p>
                  </a:txBody>
                  <a:tcPr marL="79637" marR="79637" anchor="ctr"/>
                </a:tc>
              </a:tr>
              <a:tr h="9755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600" b="1" dirty="0" smtClean="0"/>
                        <a:t>Frissítés</a:t>
                      </a:r>
                      <a:endParaRPr lang="en-US" sz="1600" b="1" dirty="0" smtClean="0"/>
                    </a:p>
                  </a:txBody>
                  <a:tcPr marL="79637" marR="79637" anchor="ctr"/>
                </a:tc>
                <a:tc>
                  <a:txBody>
                    <a:bodyPr/>
                    <a:lstStyle/>
                    <a:p>
                      <a:r>
                        <a:rPr lang="hu-HU" sz="1600" dirty="0" smtClean="0"/>
                        <a:t>Nincs frissítés</a:t>
                      </a:r>
                      <a:r>
                        <a:rPr lang="hu-HU" sz="1600" baseline="0" dirty="0" smtClean="0"/>
                        <a:t> funkció</a:t>
                      </a:r>
                      <a:endParaRPr lang="en-US" sz="1600" dirty="0"/>
                    </a:p>
                  </a:txBody>
                  <a:tcPr marL="79637" marR="79637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600" dirty="0" smtClean="0"/>
                        <a:t>Keresse a</a:t>
                      </a:r>
                      <a:r>
                        <a:rPr lang="hu-HU" sz="1600" baseline="0" dirty="0" smtClean="0"/>
                        <a:t> referencia frissítéseket egyetlen kattintással </a:t>
                      </a:r>
                      <a:r>
                        <a:rPr lang="en-US" sz="1600" baseline="0" dirty="0" smtClean="0"/>
                        <a:t>(</a:t>
                      </a:r>
                      <a:r>
                        <a:rPr lang="hu-HU" sz="1600" baseline="0" dirty="0" smtClean="0"/>
                        <a:t>frissítse az</a:t>
                      </a:r>
                      <a:r>
                        <a:rPr lang="en-US" sz="1600" baseline="0" dirty="0" smtClean="0"/>
                        <a:t> “ahead of print” </a:t>
                      </a:r>
                      <a:r>
                        <a:rPr lang="en-US" sz="1600" baseline="0" dirty="0" err="1" smtClean="0"/>
                        <a:t>ver</a:t>
                      </a:r>
                      <a:r>
                        <a:rPr lang="hu-HU" sz="1600" baseline="0" dirty="0" smtClean="0"/>
                        <a:t>ziót a végső, pulikált verzióhoz</a:t>
                      </a:r>
                      <a:r>
                        <a:rPr lang="en-US" sz="1600" baseline="0" dirty="0" smtClean="0"/>
                        <a:t>)</a:t>
                      </a:r>
                      <a:endParaRPr lang="en-US" sz="1600" dirty="0" smtClean="0"/>
                    </a:p>
                  </a:txBody>
                  <a:tcPr marL="79637" marR="79637" anchor="ctr"/>
                </a:tc>
              </a:tr>
              <a:tr h="974194">
                <a:tc>
                  <a:txBody>
                    <a:bodyPr/>
                    <a:lstStyle/>
                    <a:p>
                      <a:r>
                        <a:rPr lang="hu-HU" sz="1600" b="1" dirty="0" smtClean="0"/>
                        <a:t>Megosztás</a:t>
                      </a:r>
                      <a:endParaRPr lang="en-US" sz="1600" b="1" dirty="0"/>
                    </a:p>
                  </a:txBody>
                  <a:tcPr marL="79637" marR="79637" anchor="ctr"/>
                </a:tc>
                <a:tc>
                  <a:txBody>
                    <a:bodyPr/>
                    <a:lstStyle/>
                    <a:p>
                      <a:r>
                        <a:rPr lang="hu-HU" sz="1600" dirty="0" smtClean="0"/>
                        <a:t>Könnyedén megoszthatja</a:t>
                      </a:r>
                      <a:r>
                        <a:rPr lang="hu-HU" sz="1600" baseline="0" dirty="0" smtClean="0"/>
                        <a:t> referenciáit egyéb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EndNote</a:t>
                      </a:r>
                      <a:r>
                        <a:rPr lang="en-US" sz="1600" baseline="0" dirty="0" smtClean="0"/>
                        <a:t> Web </a:t>
                      </a:r>
                      <a:r>
                        <a:rPr lang="hu-HU" sz="1600" baseline="0" dirty="0" smtClean="0"/>
                        <a:t>felhasználókkal</a:t>
                      </a:r>
                      <a:endParaRPr lang="en-US" sz="1600" dirty="0"/>
                    </a:p>
                  </a:txBody>
                  <a:tcPr marL="79637" marR="79637" anchor="ctr"/>
                </a:tc>
                <a:tc>
                  <a:txBody>
                    <a:bodyPr/>
                    <a:lstStyle/>
                    <a:p>
                      <a:r>
                        <a:rPr lang="hu-HU" sz="1600" dirty="0" smtClean="0"/>
                        <a:t>Ossza meg könyvtárait,</a:t>
                      </a:r>
                      <a:r>
                        <a:rPr lang="hu-HU" sz="1600" baseline="0" dirty="0" smtClean="0"/>
                        <a:t> mint 2 fájlt (</a:t>
                      </a:r>
                      <a:r>
                        <a:rPr lang="en-US" sz="1600" dirty="0" smtClean="0"/>
                        <a:t>.enl </a:t>
                      </a:r>
                      <a:r>
                        <a:rPr lang="hu-HU" sz="1600" dirty="0" smtClean="0"/>
                        <a:t>és</a:t>
                      </a:r>
                      <a:r>
                        <a:rPr lang="en-US" sz="1600" dirty="0" smtClean="0"/>
                        <a:t> .data)</a:t>
                      </a:r>
                      <a:endParaRPr lang="en-US" sz="1600" dirty="0"/>
                    </a:p>
                  </a:txBody>
                  <a:tcPr marL="79637" marR="79637" anchor="ctr"/>
                </a:tc>
              </a:tr>
            </a:tbl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dirty="0" smtClean="0"/>
              <a:t>További </a:t>
            </a:r>
            <a:r>
              <a:rPr lang="en-US" dirty="0" err="1" smtClean="0"/>
              <a:t>EndNote</a:t>
            </a:r>
            <a:r>
              <a:rPr lang="en-US" dirty="0" smtClean="0"/>
              <a:t> </a:t>
            </a:r>
            <a:r>
              <a:rPr lang="hu-HU" dirty="0" smtClean="0"/>
              <a:t>források</a:t>
            </a:r>
            <a:endParaRPr lang="en-US" dirty="0" smtClean="0"/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Video</a:t>
            </a:r>
            <a:r>
              <a:rPr lang="hu-HU" dirty="0" smtClean="0"/>
              <a:t>k</a:t>
            </a:r>
            <a:r>
              <a:rPr lang="en-US" dirty="0" smtClean="0"/>
              <a:t> </a:t>
            </a:r>
            <a:r>
              <a:rPr lang="en-US" dirty="0" smtClean="0">
                <a:hlinkClick r:id="rId2"/>
              </a:rPr>
              <a:t>www.endnote.com/training</a:t>
            </a:r>
            <a:endParaRPr lang="en-US" dirty="0" smtClean="0"/>
          </a:p>
          <a:p>
            <a:pPr eaLnBrk="1" hangingPunct="1"/>
            <a:r>
              <a:rPr lang="hu-HU" dirty="0" smtClean="0"/>
              <a:t>A t</a:t>
            </a:r>
            <a:r>
              <a:rPr lang="en-US" dirty="0" err="1" smtClean="0"/>
              <a:t>echni</a:t>
            </a:r>
            <a:r>
              <a:rPr lang="hu-HU" dirty="0" smtClean="0"/>
              <a:t>kai segítség ingyenes:</a:t>
            </a:r>
          </a:p>
          <a:p>
            <a:pPr lvl="1" eaLnBrk="1" hangingPunct="1"/>
            <a:r>
              <a:rPr lang="hu-HU" dirty="0" smtClean="0"/>
              <a:t>Hétfő</a:t>
            </a:r>
            <a:r>
              <a:rPr lang="en-US" dirty="0" smtClean="0"/>
              <a:t>-</a:t>
            </a:r>
            <a:r>
              <a:rPr lang="hu-HU" dirty="0" smtClean="0"/>
              <a:t>Péntek</a:t>
            </a:r>
            <a:r>
              <a:rPr lang="en-US" dirty="0" smtClean="0"/>
              <a:t>, </a:t>
            </a:r>
            <a:r>
              <a:rPr lang="hu-HU" dirty="0" smtClean="0"/>
              <a:t>8.00-16.00 </a:t>
            </a:r>
          </a:p>
          <a:p>
            <a:pPr lvl="1" eaLnBrk="1" hangingPunct="1"/>
            <a:r>
              <a:rPr lang="hu-HU" dirty="0" smtClean="0"/>
              <a:t>Telefon</a:t>
            </a:r>
            <a:r>
              <a:rPr lang="en-US" dirty="0" smtClean="0"/>
              <a:t>: +44 20 7433 4999</a:t>
            </a:r>
            <a:endParaRPr lang="hu-HU" dirty="0" smtClean="0"/>
          </a:p>
          <a:p>
            <a:pPr lvl="1" eaLnBrk="1" hangingPunct="1"/>
            <a:r>
              <a:rPr lang="en-US" dirty="0" smtClean="0"/>
              <a:t>email: </a:t>
            </a:r>
            <a:r>
              <a:rPr lang="en-US" i="1" dirty="0" smtClean="0"/>
              <a:t>Contact Us</a:t>
            </a:r>
            <a:r>
              <a:rPr lang="en-US" dirty="0" smtClean="0"/>
              <a:t> </a:t>
            </a:r>
          </a:p>
          <a:p>
            <a:pPr eaLnBrk="1" hangingPunct="1"/>
            <a:r>
              <a:rPr lang="en-US" dirty="0" smtClean="0"/>
              <a:t>FAQs:</a:t>
            </a:r>
            <a:r>
              <a:rPr lang="hu-HU" dirty="0" smtClean="0"/>
              <a:t> </a:t>
            </a:r>
            <a:r>
              <a:rPr lang="hu-HU" dirty="0" smtClean="0">
                <a:hlinkClick r:id="rId3"/>
              </a:rPr>
              <a:t>http://endnote.com/support/faqs</a:t>
            </a:r>
            <a:endParaRPr lang="hu-HU" dirty="0" smtClean="0"/>
          </a:p>
          <a:p>
            <a:pPr eaLnBrk="1" hangingPunct="1"/>
            <a:r>
              <a:rPr lang="hu-HU" dirty="0" smtClean="0"/>
              <a:t>Online felhasználói segédlet: </a:t>
            </a:r>
            <a:r>
              <a:rPr lang="hu-HU" dirty="0" smtClean="0">
                <a:hlinkClick r:id="rId4"/>
              </a:rPr>
              <a:t>http://endnote.com/if/online-user-manual</a:t>
            </a:r>
            <a:r>
              <a:rPr lang="hu-HU" dirty="0" smtClean="0"/>
              <a:t> </a:t>
            </a:r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sz="1800" dirty="0" smtClean="0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076E49F1-CB1B-4008-AC61-DDF07D8D0179}" type="slidenum">
              <a:rPr lang="en-US" smtClean="0"/>
              <a:pPr/>
              <a:t>8</a:t>
            </a:fld>
            <a:endParaRPr lang="en-US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ST_tr_present_080326_v1">
  <a:themeElements>
    <a:clrScheme name="TEST_tr_present_080326_v1 1">
      <a:dk1>
        <a:srgbClr val="4B4B4B"/>
      </a:dk1>
      <a:lt1>
        <a:srgbClr val="FFFFFF"/>
      </a:lt1>
      <a:dk2>
        <a:srgbClr val="FF8000"/>
      </a:dk2>
      <a:lt2>
        <a:srgbClr val="A0968C"/>
      </a:lt2>
      <a:accent1>
        <a:srgbClr val="005A84"/>
      </a:accent1>
      <a:accent2>
        <a:srgbClr val="6234A4"/>
      </a:accent2>
      <a:accent3>
        <a:srgbClr val="FFFFFF"/>
      </a:accent3>
      <a:accent4>
        <a:srgbClr val="3F3F3F"/>
      </a:accent4>
      <a:accent5>
        <a:srgbClr val="AAB5C2"/>
      </a:accent5>
      <a:accent6>
        <a:srgbClr val="582E94"/>
      </a:accent6>
      <a:hlink>
        <a:srgbClr val="828282"/>
      </a:hlink>
      <a:folHlink>
        <a:srgbClr val="BABABA"/>
      </a:folHlink>
    </a:clrScheme>
    <a:fontScheme name="TEST_tr_present_080326_v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182880" bIns="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182880" bIns="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TEST_tr_present_080326_v1 1">
        <a:dk1>
          <a:srgbClr val="4B4B4B"/>
        </a:dk1>
        <a:lt1>
          <a:srgbClr val="FFFFFF"/>
        </a:lt1>
        <a:dk2>
          <a:srgbClr val="FF8000"/>
        </a:dk2>
        <a:lt2>
          <a:srgbClr val="A0968C"/>
        </a:lt2>
        <a:accent1>
          <a:srgbClr val="005A84"/>
        </a:accent1>
        <a:accent2>
          <a:srgbClr val="6234A4"/>
        </a:accent2>
        <a:accent3>
          <a:srgbClr val="FFFFFF"/>
        </a:accent3>
        <a:accent4>
          <a:srgbClr val="3F3F3F"/>
        </a:accent4>
        <a:accent5>
          <a:srgbClr val="AAB5C2"/>
        </a:accent5>
        <a:accent6>
          <a:srgbClr val="582E94"/>
        </a:accent6>
        <a:hlink>
          <a:srgbClr val="828282"/>
        </a:hlink>
        <a:folHlink>
          <a:srgbClr val="BABA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ST_tr_present_080326_v1 2">
        <a:dk1>
          <a:srgbClr val="4B4B4B"/>
        </a:dk1>
        <a:lt1>
          <a:srgbClr val="FFFFFF"/>
        </a:lt1>
        <a:dk2>
          <a:srgbClr val="FF8000"/>
        </a:dk2>
        <a:lt2>
          <a:srgbClr val="BABABA"/>
        </a:lt2>
        <a:accent1>
          <a:srgbClr val="78A22F"/>
        </a:accent1>
        <a:accent2>
          <a:srgbClr val="FFB400"/>
        </a:accent2>
        <a:accent3>
          <a:srgbClr val="FFFFFF"/>
        </a:accent3>
        <a:accent4>
          <a:srgbClr val="3F3F3F"/>
        </a:accent4>
        <a:accent5>
          <a:srgbClr val="BECEAD"/>
        </a:accent5>
        <a:accent6>
          <a:srgbClr val="E7A300"/>
        </a:accent6>
        <a:hlink>
          <a:srgbClr val="766C62"/>
        </a:hlink>
        <a:folHlink>
          <a:srgbClr val="A0968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ST_tr_present_080326_v1 3">
        <a:dk1>
          <a:srgbClr val="4B4B4B"/>
        </a:dk1>
        <a:lt1>
          <a:srgbClr val="FFFFFF"/>
        </a:lt1>
        <a:dk2>
          <a:srgbClr val="FF8000"/>
        </a:dk2>
        <a:lt2>
          <a:srgbClr val="BABABA"/>
        </a:lt2>
        <a:accent1>
          <a:srgbClr val="766C62"/>
        </a:accent1>
        <a:accent2>
          <a:srgbClr val="A0968C"/>
        </a:accent2>
        <a:accent3>
          <a:srgbClr val="FFFFFF"/>
        </a:accent3>
        <a:accent4>
          <a:srgbClr val="3F3F3F"/>
        </a:accent4>
        <a:accent5>
          <a:srgbClr val="BDBAB7"/>
        </a:accent5>
        <a:accent6>
          <a:srgbClr val="91877E"/>
        </a:accent6>
        <a:hlink>
          <a:srgbClr val="0083BF"/>
        </a:hlink>
        <a:folHlink>
          <a:srgbClr val="78A2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ST_tr_present_080326_v1 4">
        <a:dk1>
          <a:srgbClr val="4B4B4B"/>
        </a:dk1>
        <a:lt1>
          <a:srgbClr val="FFFFFF"/>
        </a:lt1>
        <a:dk2>
          <a:srgbClr val="FF8000"/>
        </a:dk2>
        <a:lt2>
          <a:srgbClr val="A0968C"/>
        </a:lt2>
        <a:accent1>
          <a:srgbClr val="FF8000"/>
        </a:accent1>
        <a:accent2>
          <a:srgbClr val="DC0A0A"/>
        </a:accent2>
        <a:accent3>
          <a:srgbClr val="FFFFFF"/>
        </a:accent3>
        <a:accent4>
          <a:srgbClr val="3F3F3F"/>
        </a:accent4>
        <a:accent5>
          <a:srgbClr val="FFC0AA"/>
        </a:accent5>
        <a:accent6>
          <a:srgbClr val="C70808"/>
        </a:accent6>
        <a:hlink>
          <a:srgbClr val="766C62"/>
        </a:hlink>
        <a:folHlink>
          <a:srgbClr val="A0968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ST_tr_present_080326_v1 5">
        <a:dk1>
          <a:srgbClr val="A0968C"/>
        </a:dk1>
        <a:lt1>
          <a:srgbClr val="FFFFFF"/>
        </a:lt1>
        <a:dk2>
          <a:srgbClr val="5F5F5F"/>
        </a:dk2>
        <a:lt2>
          <a:srgbClr val="FFFFFF"/>
        </a:lt2>
        <a:accent1>
          <a:srgbClr val="005A84"/>
        </a:accent1>
        <a:accent2>
          <a:srgbClr val="6234A4"/>
        </a:accent2>
        <a:accent3>
          <a:srgbClr val="B6B6B6"/>
        </a:accent3>
        <a:accent4>
          <a:srgbClr val="DADADA"/>
        </a:accent4>
        <a:accent5>
          <a:srgbClr val="AAB5C2"/>
        </a:accent5>
        <a:accent6>
          <a:srgbClr val="582E94"/>
        </a:accent6>
        <a:hlink>
          <a:srgbClr val="828282"/>
        </a:hlink>
        <a:folHlink>
          <a:srgbClr val="BABABA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4_Default Design">
  <a:themeElements>
    <a:clrScheme name="4_Default Design 5">
      <a:dk1>
        <a:srgbClr val="A0968C"/>
      </a:dk1>
      <a:lt1>
        <a:srgbClr val="FFFFFF"/>
      </a:lt1>
      <a:dk2>
        <a:srgbClr val="5F5F5F"/>
      </a:dk2>
      <a:lt2>
        <a:srgbClr val="FFFFFF"/>
      </a:lt2>
      <a:accent1>
        <a:srgbClr val="005A84"/>
      </a:accent1>
      <a:accent2>
        <a:srgbClr val="6234A4"/>
      </a:accent2>
      <a:accent3>
        <a:srgbClr val="B6B6B6"/>
      </a:accent3>
      <a:accent4>
        <a:srgbClr val="DADADA"/>
      </a:accent4>
      <a:accent5>
        <a:srgbClr val="AAB5C2"/>
      </a:accent5>
      <a:accent6>
        <a:srgbClr val="582E94"/>
      </a:accent6>
      <a:hlink>
        <a:srgbClr val="828282"/>
      </a:hlink>
      <a:folHlink>
        <a:srgbClr val="BABABA"/>
      </a:folHlink>
    </a:clrScheme>
    <a:fontScheme name="4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182880" bIns="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182880" bIns="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4_Default Design 1">
        <a:dk1>
          <a:srgbClr val="4B4B4B"/>
        </a:dk1>
        <a:lt1>
          <a:srgbClr val="FFFFFF"/>
        </a:lt1>
        <a:dk2>
          <a:srgbClr val="FF8000"/>
        </a:dk2>
        <a:lt2>
          <a:srgbClr val="A0968C"/>
        </a:lt2>
        <a:accent1>
          <a:srgbClr val="005A84"/>
        </a:accent1>
        <a:accent2>
          <a:srgbClr val="6234A4"/>
        </a:accent2>
        <a:accent3>
          <a:srgbClr val="FFFFFF"/>
        </a:accent3>
        <a:accent4>
          <a:srgbClr val="3F3F3F"/>
        </a:accent4>
        <a:accent5>
          <a:srgbClr val="AAB5C2"/>
        </a:accent5>
        <a:accent6>
          <a:srgbClr val="582E94"/>
        </a:accent6>
        <a:hlink>
          <a:srgbClr val="828282"/>
        </a:hlink>
        <a:folHlink>
          <a:srgbClr val="BABA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Default Design 2">
        <a:dk1>
          <a:srgbClr val="4B4B4B"/>
        </a:dk1>
        <a:lt1>
          <a:srgbClr val="FFFFFF"/>
        </a:lt1>
        <a:dk2>
          <a:srgbClr val="FF8000"/>
        </a:dk2>
        <a:lt2>
          <a:srgbClr val="BABABA"/>
        </a:lt2>
        <a:accent1>
          <a:srgbClr val="78A22F"/>
        </a:accent1>
        <a:accent2>
          <a:srgbClr val="FFB400"/>
        </a:accent2>
        <a:accent3>
          <a:srgbClr val="FFFFFF"/>
        </a:accent3>
        <a:accent4>
          <a:srgbClr val="3F3F3F"/>
        </a:accent4>
        <a:accent5>
          <a:srgbClr val="BECEAD"/>
        </a:accent5>
        <a:accent6>
          <a:srgbClr val="E7A300"/>
        </a:accent6>
        <a:hlink>
          <a:srgbClr val="766C62"/>
        </a:hlink>
        <a:folHlink>
          <a:srgbClr val="A0968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Default Design 3">
        <a:dk1>
          <a:srgbClr val="4B4B4B"/>
        </a:dk1>
        <a:lt1>
          <a:srgbClr val="FFFFFF"/>
        </a:lt1>
        <a:dk2>
          <a:srgbClr val="FF8000"/>
        </a:dk2>
        <a:lt2>
          <a:srgbClr val="BABABA"/>
        </a:lt2>
        <a:accent1>
          <a:srgbClr val="766C62"/>
        </a:accent1>
        <a:accent2>
          <a:srgbClr val="A0968C"/>
        </a:accent2>
        <a:accent3>
          <a:srgbClr val="FFFFFF"/>
        </a:accent3>
        <a:accent4>
          <a:srgbClr val="3F3F3F"/>
        </a:accent4>
        <a:accent5>
          <a:srgbClr val="BDBAB7"/>
        </a:accent5>
        <a:accent6>
          <a:srgbClr val="91877E"/>
        </a:accent6>
        <a:hlink>
          <a:srgbClr val="0083BF"/>
        </a:hlink>
        <a:folHlink>
          <a:srgbClr val="78A2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Default Design 4">
        <a:dk1>
          <a:srgbClr val="4B4B4B"/>
        </a:dk1>
        <a:lt1>
          <a:srgbClr val="FFFFFF"/>
        </a:lt1>
        <a:dk2>
          <a:srgbClr val="FF8000"/>
        </a:dk2>
        <a:lt2>
          <a:srgbClr val="A0968C"/>
        </a:lt2>
        <a:accent1>
          <a:srgbClr val="FF8000"/>
        </a:accent1>
        <a:accent2>
          <a:srgbClr val="DC0A0A"/>
        </a:accent2>
        <a:accent3>
          <a:srgbClr val="FFFFFF"/>
        </a:accent3>
        <a:accent4>
          <a:srgbClr val="3F3F3F"/>
        </a:accent4>
        <a:accent5>
          <a:srgbClr val="FFC0AA"/>
        </a:accent5>
        <a:accent6>
          <a:srgbClr val="C70808"/>
        </a:accent6>
        <a:hlink>
          <a:srgbClr val="766C62"/>
        </a:hlink>
        <a:folHlink>
          <a:srgbClr val="A0968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Default Design 5">
        <a:dk1>
          <a:srgbClr val="A0968C"/>
        </a:dk1>
        <a:lt1>
          <a:srgbClr val="FFFFFF"/>
        </a:lt1>
        <a:dk2>
          <a:srgbClr val="5F5F5F"/>
        </a:dk2>
        <a:lt2>
          <a:srgbClr val="FFFFFF"/>
        </a:lt2>
        <a:accent1>
          <a:srgbClr val="005A84"/>
        </a:accent1>
        <a:accent2>
          <a:srgbClr val="6234A4"/>
        </a:accent2>
        <a:accent3>
          <a:srgbClr val="B6B6B6"/>
        </a:accent3>
        <a:accent4>
          <a:srgbClr val="DADADA"/>
        </a:accent4>
        <a:accent5>
          <a:srgbClr val="AAB5C2"/>
        </a:accent5>
        <a:accent6>
          <a:srgbClr val="582E94"/>
        </a:accent6>
        <a:hlink>
          <a:srgbClr val="828282"/>
        </a:hlink>
        <a:folHlink>
          <a:srgbClr val="BABABA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5_Default Design">
  <a:themeElements>
    <a:clrScheme name="5_Default Design 5">
      <a:dk1>
        <a:srgbClr val="A0968C"/>
      </a:dk1>
      <a:lt1>
        <a:srgbClr val="FFFFFF"/>
      </a:lt1>
      <a:dk2>
        <a:srgbClr val="5F5F5F"/>
      </a:dk2>
      <a:lt2>
        <a:srgbClr val="FFFFFF"/>
      </a:lt2>
      <a:accent1>
        <a:srgbClr val="005A84"/>
      </a:accent1>
      <a:accent2>
        <a:srgbClr val="6234A4"/>
      </a:accent2>
      <a:accent3>
        <a:srgbClr val="B6B6B6"/>
      </a:accent3>
      <a:accent4>
        <a:srgbClr val="DADADA"/>
      </a:accent4>
      <a:accent5>
        <a:srgbClr val="AAB5C2"/>
      </a:accent5>
      <a:accent6>
        <a:srgbClr val="582E94"/>
      </a:accent6>
      <a:hlink>
        <a:srgbClr val="828282"/>
      </a:hlink>
      <a:folHlink>
        <a:srgbClr val="BABABA"/>
      </a:folHlink>
    </a:clrScheme>
    <a:fontScheme name="5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182880" bIns="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182880" bIns="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5_Default Design 1">
        <a:dk1>
          <a:srgbClr val="4B4B4B"/>
        </a:dk1>
        <a:lt1>
          <a:srgbClr val="FFFFFF"/>
        </a:lt1>
        <a:dk2>
          <a:srgbClr val="FF8000"/>
        </a:dk2>
        <a:lt2>
          <a:srgbClr val="A0968C"/>
        </a:lt2>
        <a:accent1>
          <a:srgbClr val="005A84"/>
        </a:accent1>
        <a:accent2>
          <a:srgbClr val="6234A4"/>
        </a:accent2>
        <a:accent3>
          <a:srgbClr val="FFFFFF"/>
        </a:accent3>
        <a:accent4>
          <a:srgbClr val="3F3F3F"/>
        </a:accent4>
        <a:accent5>
          <a:srgbClr val="AAB5C2"/>
        </a:accent5>
        <a:accent6>
          <a:srgbClr val="582E94"/>
        </a:accent6>
        <a:hlink>
          <a:srgbClr val="828282"/>
        </a:hlink>
        <a:folHlink>
          <a:srgbClr val="BABA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Default Design 2">
        <a:dk1>
          <a:srgbClr val="4B4B4B"/>
        </a:dk1>
        <a:lt1>
          <a:srgbClr val="FFFFFF"/>
        </a:lt1>
        <a:dk2>
          <a:srgbClr val="FF8000"/>
        </a:dk2>
        <a:lt2>
          <a:srgbClr val="BABABA"/>
        </a:lt2>
        <a:accent1>
          <a:srgbClr val="78A22F"/>
        </a:accent1>
        <a:accent2>
          <a:srgbClr val="FFB400"/>
        </a:accent2>
        <a:accent3>
          <a:srgbClr val="FFFFFF"/>
        </a:accent3>
        <a:accent4>
          <a:srgbClr val="3F3F3F"/>
        </a:accent4>
        <a:accent5>
          <a:srgbClr val="BECEAD"/>
        </a:accent5>
        <a:accent6>
          <a:srgbClr val="E7A300"/>
        </a:accent6>
        <a:hlink>
          <a:srgbClr val="766C62"/>
        </a:hlink>
        <a:folHlink>
          <a:srgbClr val="A0968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Default Design 3">
        <a:dk1>
          <a:srgbClr val="4B4B4B"/>
        </a:dk1>
        <a:lt1>
          <a:srgbClr val="FFFFFF"/>
        </a:lt1>
        <a:dk2>
          <a:srgbClr val="FF8000"/>
        </a:dk2>
        <a:lt2>
          <a:srgbClr val="BABABA"/>
        </a:lt2>
        <a:accent1>
          <a:srgbClr val="766C62"/>
        </a:accent1>
        <a:accent2>
          <a:srgbClr val="A0968C"/>
        </a:accent2>
        <a:accent3>
          <a:srgbClr val="FFFFFF"/>
        </a:accent3>
        <a:accent4>
          <a:srgbClr val="3F3F3F"/>
        </a:accent4>
        <a:accent5>
          <a:srgbClr val="BDBAB7"/>
        </a:accent5>
        <a:accent6>
          <a:srgbClr val="91877E"/>
        </a:accent6>
        <a:hlink>
          <a:srgbClr val="0083BF"/>
        </a:hlink>
        <a:folHlink>
          <a:srgbClr val="78A2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Default Design 4">
        <a:dk1>
          <a:srgbClr val="4B4B4B"/>
        </a:dk1>
        <a:lt1>
          <a:srgbClr val="FFFFFF"/>
        </a:lt1>
        <a:dk2>
          <a:srgbClr val="FF8000"/>
        </a:dk2>
        <a:lt2>
          <a:srgbClr val="A0968C"/>
        </a:lt2>
        <a:accent1>
          <a:srgbClr val="FF8000"/>
        </a:accent1>
        <a:accent2>
          <a:srgbClr val="DC0A0A"/>
        </a:accent2>
        <a:accent3>
          <a:srgbClr val="FFFFFF"/>
        </a:accent3>
        <a:accent4>
          <a:srgbClr val="3F3F3F"/>
        </a:accent4>
        <a:accent5>
          <a:srgbClr val="FFC0AA"/>
        </a:accent5>
        <a:accent6>
          <a:srgbClr val="C70808"/>
        </a:accent6>
        <a:hlink>
          <a:srgbClr val="766C62"/>
        </a:hlink>
        <a:folHlink>
          <a:srgbClr val="A0968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Default Design 5">
        <a:dk1>
          <a:srgbClr val="A0968C"/>
        </a:dk1>
        <a:lt1>
          <a:srgbClr val="FFFFFF"/>
        </a:lt1>
        <a:dk2>
          <a:srgbClr val="5F5F5F"/>
        </a:dk2>
        <a:lt2>
          <a:srgbClr val="FFFFFF"/>
        </a:lt2>
        <a:accent1>
          <a:srgbClr val="005A84"/>
        </a:accent1>
        <a:accent2>
          <a:srgbClr val="6234A4"/>
        </a:accent2>
        <a:accent3>
          <a:srgbClr val="B6B6B6"/>
        </a:accent3>
        <a:accent4>
          <a:srgbClr val="DADADA"/>
        </a:accent4>
        <a:accent5>
          <a:srgbClr val="AAB5C2"/>
        </a:accent5>
        <a:accent6>
          <a:srgbClr val="582E94"/>
        </a:accent6>
        <a:hlink>
          <a:srgbClr val="828282"/>
        </a:hlink>
        <a:folHlink>
          <a:srgbClr val="BABABA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6_Default Design">
  <a:themeElements>
    <a:clrScheme name="6_Default Design 5">
      <a:dk1>
        <a:srgbClr val="A0968C"/>
      </a:dk1>
      <a:lt1>
        <a:srgbClr val="FFFFFF"/>
      </a:lt1>
      <a:dk2>
        <a:srgbClr val="5F5F5F"/>
      </a:dk2>
      <a:lt2>
        <a:srgbClr val="FFFFFF"/>
      </a:lt2>
      <a:accent1>
        <a:srgbClr val="005A84"/>
      </a:accent1>
      <a:accent2>
        <a:srgbClr val="6234A4"/>
      </a:accent2>
      <a:accent3>
        <a:srgbClr val="B6B6B6"/>
      </a:accent3>
      <a:accent4>
        <a:srgbClr val="DADADA"/>
      </a:accent4>
      <a:accent5>
        <a:srgbClr val="AAB5C2"/>
      </a:accent5>
      <a:accent6>
        <a:srgbClr val="582E94"/>
      </a:accent6>
      <a:hlink>
        <a:srgbClr val="828282"/>
      </a:hlink>
      <a:folHlink>
        <a:srgbClr val="BABABA"/>
      </a:folHlink>
    </a:clrScheme>
    <a:fontScheme name="6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182880" bIns="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182880" bIns="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6_Default Design 1">
        <a:dk1>
          <a:srgbClr val="4B4B4B"/>
        </a:dk1>
        <a:lt1>
          <a:srgbClr val="FFFFFF"/>
        </a:lt1>
        <a:dk2>
          <a:srgbClr val="FF8000"/>
        </a:dk2>
        <a:lt2>
          <a:srgbClr val="A0968C"/>
        </a:lt2>
        <a:accent1>
          <a:srgbClr val="005A84"/>
        </a:accent1>
        <a:accent2>
          <a:srgbClr val="6234A4"/>
        </a:accent2>
        <a:accent3>
          <a:srgbClr val="FFFFFF"/>
        </a:accent3>
        <a:accent4>
          <a:srgbClr val="3F3F3F"/>
        </a:accent4>
        <a:accent5>
          <a:srgbClr val="AAB5C2"/>
        </a:accent5>
        <a:accent6>
          <a:srgbClr val="582E94"/>
        </a:accent6>
        <a:hlink>
          <a:srgbClr val="828282"/>
        </a:hlink>
        <a:folHlink>
          <a:srgbClr val="BABA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Default Design 2">
        <a:dk1>
          <a:srgbClr val="4B4B4B"/>
        </a:dk1>
        <a:lt1>
          <a:srgbClr val="FFFFFF"/>
        </a:lt1>
        <a:dk2>
          <a:srgbClr val="FF8000"/>
        </a:dk2>
        <a:lt2>
          <a:srgbClr val="BABABA"/>
        </a:lt2>
        <a:accent1>
          <a:srgbClr val="78A22F"/>
        </a:accent1>
        <a:accent2>
          <a:srgbClr val="FFB400"/>
        </a:accent2>
        <a:accent3>
          <a:srgbClr val="FFFFFF"/>
        </a:accent3>
        <a:accent4>
          <a:srgbClr val="3F3F3F"/>
        </a:accent4>
        <a:accent5>
          <a:srgbClr val="BECEAD"/>
        </a:accent5>
        <a:accent6>
          <a:srgbClr val="E7A300"/>
        </a:accent6>
        <a:hlink>
          <a:srgbClr val="766C62"/>
        </a:hlink>
        <a:folHlink>
          <a:srgbClr val="A0968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Default Design 3">
        <a:dk1>
          <a:srgbClr val="4B4B4B"/>
        </a:dk1>
        <a:lt1>
          <a:srgbClr val="FFFFFF"/>
        </a:lt1>
        <a:dk2>
          <a:srgbClr val="FF8000"/>
        </a:dk2>
        <a:lt2>
          <a:srgbClr val="BABABA"/>
        </a:lt2>
        <a:accent1>
          <a:srgbClr val="766C62"/>
        </a:accent1>
        <a:accent2>
          <a:srgbClr val="A0968C"/>
        </a:accent2>
        <a:accent3>
          <a:srgbClr val="FFFFFF"/>
        </a:accent3>
        <a:accent4>
          <a:srgbClr val="3F3F3F"/>
        </a:accent4>
        <a:accent5>
          <a:srgbClr val="BDBAB7"/>
        </a:accent5>
        <a:accent6>
          <a:srgbClr val="91877E"/>
        </a:accent6>
        <a:hlink>
          <a:srgbClr val="0083BF"/>
        </a:hlink>
        <a:folHlink>
          <a:srgbClr val="78A2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Default Design 4">
        <a:dk1>
          <a:srgbClr val="4B4B4B"/>
        </a:dk1>
        <a:lt1>
          <a:srgbClr val="FFFFFF"/>
        </a:lt1>
        <a:dk2>
          <a:srgbClr val="FF8000"/>
        </a:dk2>
        <a:lt2>
          <a:srgbClr val="A0968C"/>
        </a:lt2>
        <a:accent1>
          <a:srgbClr val="FF8000"/>
        </a:accent1>
        <a:accent2>
          <a:srgbClr val="DC0A0A"/>
        </a:accent2>
        <a:accent3>
          <a:srgbClr val="FFFFFF"/>
        </a:accent3>
        <a:accent4>
          <a:srgbClr val="3F3F3F"/>
        </a:accent4>
        <a:accent5>
          <a:srgbClr val="FFC0AA"/>
        </a:accent5>
        <a:accent6>
          <a:srgbClr val="C70808"/>
        </a:accent6>
        <a:hlink>
          <a:srgbClr val="766C62"/>
        </a:hlink>
        <a:folHlink>
          <a:srgbClr val="A0968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Default Design 5">
        <a:dk1>
          <a:srgbClr val="A0968C"/>
        </a:dk1>
        <a:lt1>
          <a:srgbClr val="FFFFFF"/>
        </a:lt1>
        <a:dk2>
          <a:srgbClr val="5F5F5F"/>
        </a:dk2>
        <a:lt2>
          <a:srgbClr val="FFFFFF"/>
        </a:lt2>
        <a:accent1>
          <a:srgbClr val="005A84"/>
        </a:accent1>
        <a:accent2>
          <a:srgbClr val="6234A4"/>
        </a:accent2>
        <a:accent3>
          <a:srgbClr val="B6B6B6"/>
        </a:accent3>
        <a:accent4>
          <a:srgbClr val="DADADA"/>
        </a:accent4>
        <a:accent5>
          <a:srgbClr val="AAB5C2"/>
        </a:accent5>
        <a:accent6>
          <a:srgbClr val="582E94"/>
        </a:accent6>
        <a:hlink>
          <a:srgbClr val="828282"/>
        </a:hlink>
        <a:folHlink>
          <a:srgbClr val="BABABA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7_Default Design">
  <a:themeElements>
    <a:clrScheme name="7_Default Design 5">
      <a:dk1>
        <a:srgbClr val="A0968C"/>
      </a:dk1>
      <a:lt1>
        <a:srgbClr val="FFFFFF"/>
      </a:lt1>
      <a:dk2>
        <a:srgbClr val="5F5F5F"/>
      </a:dk2>
      <a:lt2>
        <a:srgbClr val="FFFFFF"/>
      </a:lt2>
      <a:accent1>
        <a:srgbClr val="005A84"/>
      </a:accent1>
      <a:accent2>
        <a:srgbClr val="6234A4"/>
      </a:accent2>
      <a:accent3>
        <a:srgbClr val="B6B6B6"/>
      </a:accent3>
      <a:accent4>
        <a:srgbClr val="DADADA"/>
      </a:accent4>
      <a:accent5>
        <a:srgbClr val="AAB5C2"/>
      </a:accent5>
      <a:accent6>
        <a:srgbClr val="582E94"/>
      </a:accent6>
      <a:hlink>
        <a:srgbClr val="828282"/>
      </a:hlink>
      <a:folHlink>
        <a:srgbClr val="BABABA"/>
      </a:folHlink>
    </a:clrScheme>
    <a:fontScheme name="7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182880" bIns="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182880" bIns="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7_Default Design 1">
        <a:dk1>
          <a:srgbClr val="4B4B4B"/>
        </a:dk1>
        <a:lt1>
          <a:srgbClr val="FFFFFF"/>
        </a:lt1>
        <a:dk2>
          <a:srgbClr val="FF8000"/>
        </a:dk2>
        <a:lt2>
          <a:srgbClr val="A0968C"/>
        </a:lt2>
        <a:accent1>
          <a:srgbClr val="005A84"/>
        </a:accent1>
        <a:accent2>
          <a:srgbClr val="6234A4"/>
        </a:accent2>
        <a:accent3>
          <a:srgbClr val="FFFFFF"/>
        </a:accent3>
        <a:accent4>
          <a:srgbClr val="3F3F3F"/>
        </a:accent4>
        <a:accent5>
          <a:srgbClr val="AAB5C2"/>
        </a:accent5>
        <a:accent6>
          <a:srgbClr val="582E94"/>
        </a:accent6>
        <a:hlink>
          <a:srgbClr val="828282"/>
        </a:hlink>
        <a:folHlink>
          <a:srgbClr val="BABA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Default Design 2">
        <a:dk1>
          <a:srgbClr val="4B4B4B"/>
        </a:dk1>
        <a:lt1>
          <a:srgbClr val="FFFFFF"/>
        </a:lt1>
        <a:dk2>
          <a:srgbClr val="FF8000"/>
        </a:dk2>
        <a:lt2>
          <a:srgbClr val="BABABA"/>
        </a:lt2>
        <a:accent1>
          <a:srgbClr val="78A22F"/>
        </a:accent1>
        <a:accent2>
          <a:srgbClr val="FFB400"/>
        </a:accent2>
        <a:accent3>
          <a:srgbClr val="FFFFFF"/>
        </a:accent3>
        <a:accent4>
          <a:srgbClr val="3F3F3F"/>
        </a:accent4>
        <a:accent5>
          <a:srgbClr val="BECEAD"/>
        </a:accent5>
        <a:accent6>
          <a:srgbClr val="E7A300"/>
        </a:accent6>
        <a:hlink>
          <a:srgbClr val="766C62"/>
        </a:hlink>
        <a:folHlink>
          <a:srgbClr val="A0968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Default Design 3">
        <a:dk1>
          <a:srgbClr val="4B4B4B"/>
        </a:dk1>
        <a:lt1>
          <a:srgbClr val="FFFFFF"/>
        </a:lt1>
        <a:dk2>
          <a:srgbClr val="FF8000"/>
        </a:dk2>
        <a:lt2>
          <a:srgbClr val="BABABA"/>
        </a:lt2>
        <a:accent1>
          <a:srgbClr val="766C62"/>
        </a:accent1>
        <a:accent2>
          <a:srgbClr val="A0968C"/>
        </a:accent2>
        <a:accent3>
          <a:srgbClr val="FFFFFF"/>
        </a:accent3>
        <a:accent4>
          <a:srgbClr val="3F3F3F"/>
        </a:accent4>
        <a:accent5>
          <a:srgbClr val="BDBAB7"/>
        </a:accent5>
        <a:accent6>
          <a:srgbClr val="91877E"/>
        </a:accent6>
        <a:hlink>
          <a:srgbClr val="0083BF"/>
        </a:hlink>
        <a:folHlink>
          <a:srgbClr val="78A2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Default Design 4">
        <a:dk1>
          <a:srgbClr val="4B4B4B"/>
        </a:dk1>
        <a:lt1>
          <a:srgbClr val="FFFFFF"/>
        </a:lt1>
        <a:dk2>
          <a:srgbClr val="FF8000"/>
        </a:dk2>
        <a:lt2>
          <a:srgbClr val="A0968C"/>
        </a:lt2>
        <a:accent1>
          <a:srgbClr val="FF8000"/>
        </a:accent1>
        <a:accent2>
          <a:srgbClr val="DC0A0A"/>
        </a:accent2>
        <a:accent3>
          <a:srgbClr val="FFFFFF"/>
        </a:accent3>
        <a:accent4>
          <a:srgbClr val="3F3F3F"/>
        </a:accent4>
        <a:accent5>
          <a:srgbClr val="FFC0AA"/>
        </a:accent5>
        <a:accent6>
          <a:srgbClr val="C70808"/>
        </a:accent6>
        <a:hlink>
          <a:srgbClr val="766C62"/>
        </a:hlink>
        <a:folHlink>
          <a:srgbClr val="A0968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Default Design 5">
        <a:dk1>
          <a:srgbClr val="A0968C"/>
        </a:dk1>
        <a:lt1>
          <a:srgbClr val="FFFFFF"/>
        </a:lt1>
        <a:dk2>
          <a:srgbClr val="5F5F5F"/>
        </a:dk2>
        <a:lt2>
          <a:srgbClr val="FFFFFF"/>
        </a:lt2>
        <a:accent1>
          <a:srgbClr val="005A84"/>
        </a:accent1>
        <a:accent2>
          <a:srgbClr val="6234A4"/>
        </a:accent2>
        <a:accent3>
          <a:srgbClr val="B6B6B6"/>
        </a:accent3>
        <a:accent4>
          <a:srgbClr val="DADADA"/>
        </a:accent4>
        <a:accent5>
          <a:srgbClr val="AAB5C2"/>
        </a:accent5>
        <a:accent6>
          <a:srgbClr val="582E94"/>
        </a:accent6>
        <a:hlink>
          <a:srgbClr val="828282"/>
        </a:hlink>
        <a:folHlink>
          <a:srgbClr val="BABABA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8_Default Design">
  <a:themeElements>
    <a:clrScheme name="8_Default Design 5">
      <a:dk1>
        <a:srgbClr val="A0968C"/>
      </a:dk1>
      <a:lt1>
        <a:srgbClr val="FFFFFF"/>
      </a:lt1>
      <a:dk2>
        <a:srgbClr val="5F5F5F"/>
      </a:dk2>
      <a:lt2>
        <a:srgbClr val="FFFFFF"/>
      </a:lt2>
      <a:accent1>
        <a:srgbClr val="005A84"/>
      </a:accent1>
      <a:accent2>
        <a:srgbClr val="6234A4"/>
      </a:accent2>
      <a:accent3>
        <a:srgbClr val="B6B6B6"/>
      </a:accent3>
      <a:accent4>
        <a:srgbClr val="DADADA"/>
      </a:accent4>
      <a:accent5>
        <a:srgbClr val="AAB5C2"/>
      </a:accent5>
      <a:accent6>
        <a:srgbClr val="582E94"/>
      </a:accent6>
      <a:hlink>
        <a:srgbClr val="828282"/>
      </a:hlink>
      <a:folHlink>
        <a:srgbClr val="BABABA"/>
      </a:folHlink>
    </a:clrScheme>
    <a:fontScheme name="8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182880" bIns="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182880" bIns="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8_Default Design 1">
        <a:dk1>
          <a:srgbClr val="4B4B4B"/>
        </a:dk1>
        <a:lt1>
          <a:srgbClr val="FFFFFF"/>
        </a:lt1>
        <a:dk2>
          <a:srgbClr val="FF8000"/>
        </a:dk2>
        <a:lt2>
          <a:srgbClr val="A0968C"/>
        </a:lt2>
        <a:accent1>
          <a:srgbClr val="005A84"/>
        </a:accent1>
        <a:accent2>
          <a:srgbClr val="6234A4"/>
        </a:accent2>
        <a:accent3>
          <a:srgbClr val="FFFFFF"/>
        </a:accent3>
        <a:accent4>
          <a:srgbClr val="3F3F3F"/>
        </a:accent4>
        <a:accent5>
          <a:srgbClr val="AAB5C2"/>
        </a:accent5>
        <a:accent6>
          <a:srgbClr val="582E94"/>
        </a:accent6>
        <a:hlink>
          <a:srgbClr val="828282"/>
        </a:hlink>
        <a:folHlink>
          <a:srgbClr val="BABA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_Default Design 2">
        <a:dk1>
          <a:srgbClr val="4B4B4B"/>
        </a:dk1>
        <a:lt1>
          <a:srgbClr val="FFFFFF"/>
        </a:lt1>
        <a:dk2>
          <a:srgbClr val="FF8000"/>
        </a:dk2>
        <a:lt2>
          <a:srgbClr val="BABABA"/>
        </a:lt2>
        <a:accent1>
          <a:srgbClr val="78A22F"/>
        </a:accent1>
        <a:accent2>
          <a:srgbClr val="FFB400"/>
        </a:accent2>
        <a:accent3>
          <a:srgbClr val="FFFFFF"/>
        </a:accent3>
        <a:accent4>
          <a:srgbClr val="3F3F3F"/>
        </a:accent4>
        <a:accent5>
          <a:srgbClr val="BECEAD"/>
        </a:accent5>
        <a:accent6>
          <a:srgbClr val="E7A300"/>
        </a:accent6>
        <a:hlink>
          <a:srgbClr val="766C62"/>
        </a:hlink>
        <a:folHlink>
          <a:srgbClr val="A0968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_Default Design 3">
        <a:dk1>
          <a:srgbClr val="4B4B4B"/>
        </a:dk1>
        <a:lt1>
          <a:srgbClr val="FFFFFF"/>
        </a:lt1>
        <a:dk2>
          <a:srgbClr val="FF8000"/>
        </a:dk2>
        <a:lt2>
          <a:srgbClr val="BABABA"/>
        </a:lt2>
        <a:accent1>
          <a:srgbClr val="766C62"/>
        </a:accent1>
        <a:accent2>
          <a:srgbClr val="A0968C"/>
        </a:accent2>
        <a:accent3>
          <a:srgbClr val="FFFFFF"/>
        </a:accent3>
        <a:accent4>
          <a:srgbClr val="3F3F3F"/>
        </a:accent4>
        <a:accent5>
          <a:srgbClr val="BDBAB7"/>
        </a:accent5>
        <a:accent6>
          <a:srgbClr val="91877E"/>
        </a:accent6>
        <a:hlink>
          <a:srgbClr val="0083BF"/>
        </a:hlink>
        <a:folHlink>
          <a:srgbClr val="78A2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_Default Design 4">
        <a:dk1>
          <a:srgbClr val="4B4B4B"/>
        </a:dk1>
        <a:lt1>
          <a:srgbClr val="FFFFFF"/>
        </a:lt1>
        <a:dk2>
          <a:srgbClr val="FF8000"/>
        </a:dk2>
        <a:lt2>
          <a:srgbClr val="A0968C"/>
        </a:lt2>
        <a:accent1>
          <a:srgbClr val="FF8000"/>
        </a:accent1>
        <a:accent2>
          <a:srgbClr val="DC0A0A"/>
        </a:accent2>
        <a:accent3>
          <a:srgbClr val="FFFFFF"/>
        </a:accent3>
        <a:accent4>
          <a:srgbClr val="3F3F3F"/>
        </a:accent4>
        <a:accent5>
          <a:srgbClr val="FFC0AA"/>
        </a:accent5>
        <a:accent6>
          <a:srgbClr val="C70808"/>
        </a:accent6>
        <a:hlink>
          <a:srgbClr val="766C62"/>
        </a:hlink>
        <a:folHlink>
          <a:srgbClr val="A0968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_Default Design 5">
        <a:dk1>
          <a:srgbClr val="A0968C"/>
        </a:dk1>
        <a:lt1>
          <a:srgbClr val="FFFFFF"/>
        </a:lt1>
        <a:dk2>
          <a:srgbClr val="5F5F5F"/>
        </a:dk2>
        <a:lt2>
          <a:srgbClr val="FFFFFF"/>
        </a:lt2>
        <a:accent1>
          <a:srgbClr val="005A84"/>
        </a:accent1>
        <a:accent2>
          <a:srgbClr val="6234A4"/>
        </a:accent2>
        <a:accent3>
          <a:srgbClr val="B6B6B6"/>
        </a:accent3>
        <a:accent4>
          <a:srgbClr val="DADADA"/>
        </a:accent4>
        <a:accent5>
          <a:srgbClr val="AAB5C2"/>
        </a:accent5>
        <a:accent6>
          <a:srgbClr val="582E94"/>
        </a:accent6>
        <a:hlink>
          <a:srgbClr val="828282"/>
        </a:hlink>
        <a:folHlink>
          <a:srgbClr val="BABABA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9_Default Design">
  <a:themeElements>
    <a:clrScheme name="9_Default Design 5">
      <a:dk1>
        <a:srgbClr val="A0968C"/>
      </a:dk1>
      <a:lt1>
        <a:srgbClr val="FFFFFF"/>
      </a:lt1>
      <a:dk2>
        <a:srgbClr val="5F5F5F"/>
      </a:dk2>
      <a:lt2>
        <a:srgbClr val="FFFFFF"/>
      </a:lt2>
      <a:accent1>
        <a:srgbClr val="005A84"/>
      </a:accent1>
      <a:accent2>
        <a:srgbClr val="6234A4"/>
      </a:accent2>
      <a:accent3>
        <a:srgbClr val="B6B6B6"/>
      </a:accent3>
      <a:accent4>
        <a:srgbClr val="DADADA"/>
      </a:accent4>
      <a:accent5>
        <a:srgbClr val="AAB5C2"/>
      </a:accent5>
      <a:accent6>
        <a:srgbClr val="582E94"/>
      </a:accent6>
      <a:hlink>
        <a:srgbClr val="828282"/>
      </a:hlink>
      <a:folHlink>
        <a:srgbClr val="BABABA"/>
      </a:folHlink>
    </a:clrScheme>
    <a:fontScheme name="9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182880" bIns="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182880" bIns="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9_Default Design 1">
        <a:dk1>
          <a:srgbClr val="4B4B4B"/>
        </a:dk1>
        <a:lt1>
          <a:srgbClr val="FFFFFF"/>
        </a:lt1>
        <a:dk2>
          <a:srgbClr val="FF8000"/>
        </a:dk2>
        <a:lt2>
          <a:srgbClr val="A0968C"/>
        </a:lt2>
        <a:accent1>
          <a:srgbClr val="005A84"/>
        </a:accent1>
        <a:accent2>
          <a:srgbClr val="6234A4"/>
        </a:accent2>
        <a:accent3>
          <a:srgbClr val="FFFFFF"/>
        </a:accent3>
        <a:accent4>
          <a:srgbClr val="3F3F3F"/>
        </a:accent4>
        <a:accent5>
          <a:srgbClr val="AAB5C2"/>
        </a:accent5>
        <a:accent6>
          <a:srgbClr val="582E94"/>
        </a:accent6>
        <a:hlink>
          <a:srgbClr val="828282"/>
        </a:hlink>
        <a:folHlink>
          <a:srgbClr val="BABA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9_Default Design 2">
        <a:dk1>
          <a:srgbClr val="4B4B4B"/>
        </a:dk1>
        <a:lt1>
          <a:srgbClr val="FFFFFF"/>
        </a:lt1>
        <a:dk2>
          <a:srgbClr val="FF8000"/>
        </a:dk2>
        <a:lt2>
          <a:srgbClr val="BABABA"/>
        </a:lt2>
        <a:accent1>
          <a:srgbClr val="78A22F"/>
        </a:accent1>
        <a:accent2>
          <a:srgbClr val="FFB400"/>
        </a:accent2>
        <a:accent3>
          <a:srgbClr val="FFFFFF"/>
        </a:accent3>
        <a:accent4>
          <a:srgbClr val="3F3F3F"/>
        </a:accent4>
        <a:accent5>
          <a:srgbClr val="BECEAD"/>
        </a:accent5>
        <a:accent6>
          <a:srgbClr val="E7A300"/>
        </a:accent6>
        <a:hlink>
          <a:srgbClr val="766C62"/>
        </a:hlink>
        <a:folHlink>
          <a:srgbClr val="A0968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9_Default Design 3">
        <a:dk1>
          <a:srgbClr val="4B4B4B"/>
        </a:dk1>
        <a:lt1>
          <a:srgbClr val="FFFFFF"/>
        </a:lt1>
        <a:dk2>
          <a:srgbClr val="FF8000"/>
        </a:dk2>
        <a:lt2>
          <a:srgbClr val="BABABA"/>
        </a:lt2>
        <a:accent1>
          <a:srgbClr val="766C62"/>
        </a:accent1>
        <a:accent2>
          <a:srgbClr val="A0968C"/>
        </a:accent2>
        <a:accent3>
          <a:srgbClr val="FFFFFF"/>
        </a:accent3>
        <a:accent4>
          <a:srgbClr val="3F3F3F"/>
        </a:accent4>
        <a:accent5>
          <a:srgbClr val="BDBAB7"/>
        </a:accent5>
        <a:accent6>
          <a:srgbClr val="91877E"/>
        </a:accent6>
        <a:hlink>
          <a:srgbClr val="0083BF"/>
        </a:hlink>
        <a:folHlink>
          <a:srgbClr val="78A2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9_Default Design 4">
        <a:dk1>
          <a:srgbClr val="4B4B4B"/>
        </a:dk1>
        <a:lt1>
          <a:srgbClr val="FFFFFF"/>
        </a:lt1>
        <a:dk2>
          <a:srgbClr val="FF8000"/>
        </a:dk2>
        <a:lt2>
          <a:srgbClr val="A0968C"/>
        </a:lt2>
        <a:accent1>
          <a:srgbClr val="FF8000"/>
        </a:accent1>
        <a:accent2>
          <a:srgbClr val="DC0A0A"/>
        </a:accent2>
        <a:accent3>
          <a:srgbClr val="FFFFFF"/>
        </a:accent3>
        <a:accent4>
          <a:srgbClr val="3F3F3F"/>
        </a:accent4>
        <a:accent5>
          <a:srgbClr val="FFC0AA"/>
        </a:accent5>
        <a:accent6>
          <a:srgbClr val="C70808"/>
        </a:accent6>
        <a:hlink>
          <a:srgbClr val="766C62"/>
        </a:hlink>
        <a:folHlink>
          <a:srgbClr val="A0968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9_Default Design 5">
        <a:dk1>
          <a:srgbClr val="A0968C"/>
        </a:dk1>
        <a:lt1>
          <a:srgbClr val="FFFFFF"/>
        </a:lt1>
        <a:dk2>
          <a:srgbClr val="5F5F5F"/>
        </a:dk2>
        <a:lt2>
          <a:srgbClr val="FFFFFF"/>
        </a:lt2>
        <a:accent1>
          <a:srgbClr val="005A84"/>
        </a:accent1>
        <a:accent2>
          <a:srgbClr val="6234A4"/>
        </a:accent2>
        <a:accent3>
          <a:srgbClr val="B6B6B6"/>
        </a:accent3>
        <a:accent4>
          <a:srgbClr val="DADADA"/>
        </a:accent4>
        <a:accent5>
          <a:srgbClr val="AAB5C2"/>
        </a:accent5>
        <a:accent6>
          <a:srgbClr val="582E94"/>
        </a:accent6>
        <a:hlink>
          <a:srgbClr val="828282"/>
        </a:hlink>
        <a:folHlink>
          <a:srgbClr val="BABABA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4208</TotalTime>
  <Words>277</Words>
  <Application>Microsoft Office PowerPoint</Application>
  <PresentationFormat>On-screen Show (4:3)</PresentationFormat>
  <Paragraphs>79</Paragraphs>
  <Slides>8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7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TEST_tr_present_080326_v1</vt:lpstr>
      <vt:lpstr>4_Default Design</vt:lpstr>
      <vt:lpstr>5_Default Design</vt:lpstr>
      <vt:lpstr>6_Default Design</vt:lpstr>
      <vt:lpstr>7_Default Design</vt:lpstr>
      <vt:lpstr>8_Default Design</vt:lpstr>
      <vt:lpstr>9_Default Design</vt:lpstr>
      <vt:lpstr>Bevezető az EndNote X6-ba</vt:lpstr>
      <vt:lpstr>Szakirodalom</vt:lpstr>
      <vt:lpstr>EndNote</vt:lpstr>
      <vt:lpstr>EndNote - hivatkozásrendező </vt:lpstr>
      <vt:lpstr>Hogyan kezdjünk hozzá?</vt:lpstr>
      <vt:lpstr>Bejelentkezés</vt:lpstr>
      <vt:lpstr>EndNote Desktop vs. EndNote Web</vt:lpstr>
      <vt:lpstr>További EndNote források</vt:lpstr>
    </vt:vector>
  </TitlesOfParts>
  <Company>Thomson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THOMSON REUTERS  PRESENTATION TEMPLATE</dc:title>
  <dc:creator>Carol Reilly</dc:creator>
  <cp:lastModifiedBy>u0150930</cp:lastModifiedBy>
  <cp:revision>558</cp:revision>
  <dcterms:created xsi:type="dcterms:W3CDTF">2008-03-31T18:02:24Z</dcterms:created>
  <dcterms:modified xsi:type="dcterms:W3CDTF">2013-05-21T09:57:47Z</dcterms:modified>
</cp:coreProperties>
</file>