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4C0000"/>
    <a:srgbClr val="58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108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gradFill flip="none" rotWithShape="1">
          <a:gsLst>
            <a:gs pos="0">
              <a:srgbClr val="5E9EFF"/>
            </a:gs>
            <a:gs pos="13000">
              <a:srgbClr val="85C2FF"/>
            </a:gs>
            <a:gs pos="46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</c:spPr>
    </c:backWall>
    <c:plotArea>
      <c:layout>
        <c:manualLayout>
          <c:layoutTarget val="inner"/>
          <c:xMode val="edge"/>
          <c:yMode val="edge"/>
          <c:x val="5.4481470043818106E-2"/>
          <c:y val="3.6150007549018773E-2"/>
          <c:w val="0.9279895218798665"/>
          <c:h val="0.842132124208421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Költségvetés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"/>
              <a:bevelB w="12700"/>
              <a:contourClr>
                <a:srgbClr val="000000"/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1995-1999</c:v>
                </c:pt>
                <c:pt idx="1">
                  <c:v>2000-2004</c:v>
                </c:pt>
                <c:pt idx="2">
                  <c:v>2005-2009</c:v>
                </c:pt>
                <c:pt idx="3">
                  <c:v>2010-2014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1.3</c:v>
                </c:pt>
                <c:pt idx="2">
                  <c:v>1.5</c:v>
                </c:pt>
                <c:pt idx="3">
                  <c:v>1.7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Előfizetési ár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"/>
              <a:bevelB w="6350"/>
              <a:contourClr>
                <a:srgbClr val="000000"/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1995-1999</c:v>
                </c:pt>
                <c:pt idx="1">
                  <c:v>2000-2004</c:v>
                </c:pt>
                <c:pt idx="2">
                  <c:v>2005-2009</c:v>
                </c:pt>
                <c:pt idx="3">
                  <c:v>2010-2014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0.5</c:v>
                </c:pt>
                <c:pt idx="1">
                  <c:v>0.9</c:v>
                </c:pt>
                <c:pt idx="2">
                  <c:v>3.5</c:v>
                </c:pt>
                <c:pt idx="3">
                  <c:v>7.7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OA keresések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"/>
              <a:bevelB w="6350"/>
              <a:contourClr>
                <a:srgbClr val="000000"/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1995-1999</c:v>
                </c:pt>
                <c:pt idx="1">
                  <c:v>2000-2004</c:v>
                </c:pt>
                <c:pt idx="2">
                  <c:v>2005-2009</c:v>
                </c:pt>
                <c:pt idx="3">
                  <c:v>2010-2014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1.1000000000000001</c:v>
                </c:pt>
                <c:pt idx="2">
                  <c:v>3</c:v>
                </c:pt>
                <c:pt idx="3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OA források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"/>
              <a:bevelB w="6350"/>
              <a:contourClr>
                <a:srgbClr val="000000"/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1995-1999</c:v>
                </c:pt>
                <c:pt idx="1">
                  <c:v>2000-2004</c:v>
                </c:pt>
                <c:pt idx="2">
                  <c:v>2005-2009</c:v>
                </c:pt>
                <c:pt idx="3">
                  <c:v>2010-2014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1.8</c:v>
                </c:pt>
                <c:pt idx="2">
                  <c:v>2.7</c:v>
                </c:pt>
                <c:pt idx="3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858624"/>
        <c:axId val="94864512"/>
        <c:axId val="0"/>
      </c:bar3DChart>
      <c:catAx>
        <c:axId val="94858624"/>
        <c:scaling>
          <c:orientation val="minMax"/>
        </c:scaling>
        <c:delete val="0"/>
        <c:axPos val="b"/>
        <c:majorTickMark val="out"/>
        <c:minorTickMark val="none"/>
        <c:tickLblPos val="nextTo"/>
        <c:crossAx val="94864512"/>
        <c:crosses val="autoZero"/>
        <c:auto val="1"/>
        <c:lblAlgn val="ctr"/>
        <c:lblOffset val="100"/>
        <c:noMultiLvlLbl val="0"/>
      </c:catAx>
      <c:valAx>
        <c:axId val="94864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4858624"/>
        <c:crosses val="autoZero"/>
        <c:crossBetween val="between"/>
      </c:valAx>
      <c:spPr>
        <a:ln>
          <a:noFill/>
        </a:ln>
        <a:effectLst>
          <a:softEdge rad="0"/>
        </a:effectLst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10809780551690112"/>
          <c:y val="0.38145544648114554"/>
          <c:w val="0.22229674574764763"/>
          <c:h val="0.2801290136037699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ADB0A2-2846-401B-9D5E-1DE00CE391E9}" type="doc">
      <dgm:prSet loTypeId="urn:microsoft.com/office/officeart/2005/8/layout/cycle7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F1774E-E078-4E44-9ABD-11708E7E8C3E}">
      <dgm:prSet phldrT="[Text]"/>
      <dgm:spPr/>
      <dgm:t>
        <a:bodyPr/>
        <a:lstStyle/>
        <a:p>
          <a:r>
            <a:rPr lang="hu-H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Felhasználók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D5D1C04-A2AD-4AB7-9C01-EB6F339789E4}" type="parTrans" cxnId="{192650A8-86D5-45A6-B889-8B7A0A24DAB1}">
      <dgm:prSet/>
      <dgm:spPr/>
      <dgm:t>
        <a:bodyPr/>
        <a:lstStyle/>
        <a:p>
          <a:endParaRPr lang="en-US"/>
        </a:p>
      </dgm:t>
    </dgm:pt>
    <dgm:pt modelId="{977D9ACF-4C4F-44CD-A2BF-02EBC6D7161F}" type="sibTrans" cxnId="{192650A8-86D5-45A6-B889-8B7A0A24DAB1}">
      <dgm:prSet/>
      <dgm:spPr/>
      <dgm:t>
        <a:bodyPr/>
        <a:lstStyle/>
        <a:p>
          <a:endParaRPr lang="en-US"/>
        </a:p>
      </dgm:t>
    </dgm:pt>
    <dgm:pt modelId="{751320E9-336A-4F07-976E-41B18BA61BD1}">
      <dgm:prSet phldrT="[Text]"/>
      <dgm:spPr/>
      <dgm:t>
        <a:bodyPr/>
        <a:lstStyle/>
        <a:p>
          <a:r>
            <a:rPr lang="hu-HU" dirty="0" smtClean="0">
              <a:solidFill>
                <a:schemeClr val="bg1"/>
              </a:solidFill>
            </a:rPr>
            <a:t>Adatbázisok</a:t>
          </a:r>
          <a:endParaRPr lang="en-US" dirty="0">
            <a:solidFill>
              <a:schemeClr val="bg1"/>
            </a:solidFill>
          </a:endParaRPr>
        </a:p>
      </dgm:t>
    </dgm:pt>
    <dgm:pt modelId="{F9872E22-1780-4F91-BDC9-D37DE4720965}" type="parTrans" cxnId="{3DC99EEF-2D48-45D8-9D05-AAABC25ED3F7}">
      <dgm:prSet/>
      <dgm:spPr/>
      <dgm:t>
        <a:bodyPr/>
        <a:lstStyle/>
        <a:p>
          <a:endParaRPr lang="en-US"/>
        </a:p>
      </dgm:t>
    </dgm:pt>
    <dgm:pt modelId="{813A40A2-38C3-47EA-9007-E0009FE47159}" type="sibTrans" cxnId="{3DC99EEF-2D48-45D8-9D05-AAABC25ED3F7}">
      <dgm:prSet/>
      <dgm:spPr/>
      <dgm:t>
        <a:bodyPr/>
        <a:lstStyle/>
        <a:p>
          <a:endParaRPr lang="en-US"/>
        </a:p>
      </dgm:t>
    </dgm:pt>
    <dgm:pt modelId="{6410F148-5915-4848-A970-524EA2C96025}">
      <dgm:prSet phldrT="[Text]"/>
      <dgm:spPr/>
      <dgm:t>
        <a:bodyPr/>
        <a:lstStyle/>
        <a:p>
          <a:r>
            <a:rPr lang="hu-H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Keresőgépek</a:t>
          </a:r>
          <a:endParaRPr lang="hu-HU" dirty="0" smtClean="0"/>
        </a:p>
      </dgm:t>
    </dgm:pt>
    <dgm:pt modelId="{5EF5F8A6-0052-4510-9F5E-CD9B561BBEBA}" type="parTrans" cxnId="{7D87920A-3FF6-4C30-9C2F-3D325B5E7DFA}">
      <dgm:prSet/>
      <dgm:spPr/>
      <dgm:t>
        <a:bodyPr/>
        <a:lstStyle/>
        <a:p>
          <a:endParaRPr lang="en-US"/>
        </a:p>
      </dgm:t>
    </dgm:pt>
    <dgm:pt modelId="{D27A8DBC-14A8-4267-A30D-FFB50CD8AACE}" type="sibTrans" cxnId="{7D87920A-3FF6-4C30-9C2F-3D325B5E7DFA}">
      <dgm:prSet/>
      <dgm:spPr/>
      <dgm:t>
        <a:bodyPr/>
        <a:lstStyle/>
        <a:p>
          <a:endParaRPr lang="en-US"/>
        </a:p>
      </dgm:t>
    </dgm:pt>
    <dgm:pt modelId="{8C6503A9-95C6-42A9-B71D-D860453EFF4A}" type="pres">
      <dgm:prSet presAssocID="{86ADB0A2-2846-401B-9D5E-1DE00CE391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44B922-1E4F-4C25-99E8-76298CDB37F1}" type="pres">
      <dgm:prSet presAssocID="{C9F1774E-E078-4E44-9ABD-11708E7E8C3E}" presName="node" presStyleLbl="node1" presStyleIdx="0" presStyleCnt="3" custScaleX="108765" custScaleY="127278" custRadScaleRad="83076" custRadScaleInc="-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1A606-060A-46EF-A1FC-3E2E146814DA}" type="pres">
      <dgm:prSet presAssocID="{977D9ACF-4C4F-44CD-A2BF-02EBC6D7161F}" presName="sibTrans" presStyleLbl="sibTrans2D1" presStyleIdx="0" presStyleCnt="3" custLinFactNeighborX="6647" custLinFactNeighborY="4810"/>
      <dgm:spPr/>
      <dgm:t>
        <a:bodyPr/>
        <a:lstStyle/>
        <a:p>
          <a:endParaRPr lang="en-US"/>
        </a:p>
      </dgm:t>
    </dgm:pt>
    <dgm:pt modelId="{81F0DA98-47C4-41A4-97A1-1D707689EB4F}" type="pres">
      <dgm:prSet presAssocID="{977D9ACF-4C4F-44CD-A2BF-02EBC6D7161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DCF8C29-1AD5-46C6-954A-D706DCD56C35}" type="pres">
      <dgm:prSet presAssocID="{751320E9-336A-4F07-976E-41B18BA61BD1}" presName="node" presStyleLbl="node1" presStyleIdx="1" presStyleCnt="3" custRadScaleRad="93720" custRadScaleInc="-12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71280-1782-4DC5-8471-3137A6DEFE48}" type="pres">
      <dgm:prSet presAssocID="{813A40A2-38C3-47EA-9007-E0009FE4715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BC9A52C-1D32-4AB3-A770-F06A7E950391}" type="pres">
      <dgm:prSet presAssocID="{813A40A2-38C3-47EA-9007-E0009FE4715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74A6811-1A82-4BEA-B302-0A744B05CFAD}" type="pres">
      <dgm:prSet presAssocID="{6410F148-5915-4848-A970-524EA2C96025}" presName="node" presStyleLbl="node1" presStyleIdx="2" presStyleCnt="3" custRadScaleRad="97429" custRadScaleInc="14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294DE-A1E1-41B2-B402-585C3C9FB4F7}" type="pres">
      <dgm:prSet presAssocID="{D27A8DBC-14A8-4267-A30D-FFB50CD8AAC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1467F4E-22A5-431C-8919-DE38BDA64D6D}" type="pres">
      <dgm:prSet presAssocID="{D27A8DBC-14A8-4267-A30D-FFB50CD8AAC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92650A8-86D5-45A6-B889-8B7A0A24DAB1}" srcId="{86ADB0A2-2846-401B-9D5E-1DE00CE391E9}" destId="{C9F1774E-E078-4E44-9ABD-11708E7E8C3E}" srcOrd="0" destOrd="0" parTransId="{0D5D1C04-A2AD-4AB7-9C01-EB6F339789E4}" sibTransId="{977D9ACF-4C4F-44CD-A2BF-02EBC6D7161F}"/>
    <dgm:cxn modelId="{962F4424-0DCE-4537-BD49-CA369987D924}" type="presOf" srcId="{813A40A2-38C3-47EA-9007-E0009FE47159}" destId="{3BC9A52C-1D32-4AB3-A770-F06A7E950391}" srcOrd="1" destOrd="0" presId="urn:microsoft.com/office/officeart/2005/8/layout/cycle7"/>
    <dgm:cxn modelId="{ADF4FFC3-CC4E-4AB9-A9BE-C2C02B2C1C8E}" type="presOf" srcId="{D27A8DBC-14A8-4267-A30D-FFB50CD8AACE}" destId="{51467F4E-22A5-431C-8919-DE38BDA64D6D}" srcOrd="1" destOrd="0" presId="urn:microsoft.com/office/officeart/2005/8/layout/cycle7"/>
    <dgm:cxn modelId="{F060A6F8-5367-46C8-A7A5-6C0D9095A3FA}" type="presOf" srcId="{C9F1774E-E078-4E44-9ABD-11708E7E8C3E}" destId="{B344B922-1E4F-4C25-99E8-76298CDB37F1}" srcOrd="0" destOrd="0" presId="urn:microsoft.com/office/officeart/2005/8/layout/cycle7"/>
    <dgm:cxn modelId="{2FA5C37D-D5BB-4724-BED5-B8B6A043ACE3}" type="presOf" srcId="{86ADB0A2-2846-401B-9D5E-1DE00CE391E9}" destId="{8C6503A9-95C6-42A9-B71D-D860453EFF4A}" srcOrd="0" destOrd="0" presId="urn:microsoft.com/office/officeart/2005/8/layout/cycle7"/>
    <dgm:cxn modelId="{A9ACC733-011B-491E-A385-0E3316E10143}" type="presOf" srcId="{6410F148-5915-4848-A970-524EA2C96025}" destId="{474A6811-1A82-4BEA-B302-0A744B05CFAD}" srcOrd="0" destOrd="0" presId="urn:microsoft.com/office/officeart/2005/8/layout/cycle7"/>
    <dgm:cxn modelId="{78A183A9-FBC8-4055-8B64-64CEC4400D33}" type="presOf" srcId="{813A40A2-38C3-47EA-9007-E0009FE47159}" destId="{9D771280-1782-4DC5-8471-3137A6DEFE48}" srcOrd="0" destOrd="0" presId="urn:microsoft.com/office/officeart/2005/8/layout/cycle7"/>
    <dgm:cxn modelId="{3DC99EEF-2D48-45D8-9D05-AAABC25ED3F7}" srcId="{86ADB0A2-2846-401B-9D5E-1DE00CE391E9}" destId="{751320E9-336A-4F07-976E-41B18BA61BD1}" srcOrd="1" destOrd="0" parTransId="{F9872E22-1780-4F91-BDC9-D37DE4720965}" sibTransId="{813A40A2-38C3-47EA-9007-E0009FE47159}"/>
    <dgm:cxn modelId="{16BCC134-8B94-4714-A4B7-D6F7B6CE5249}" type="presOf" srcId="{751320E9-336A-4F07-976E-41B18BA61BD1}" destId="{8DCF8C29-1AD5-46C6-954A-D706DCD56C35}" srcOrd="0" destOrd="0" presId="urn:microsoft.com/office/officeart/2005/8/layout/cycle7"/>
    <dgm:cxn modelId="{8413D896-BF2B-4E08-8562-54EBEF3DA689}" type="presOf" srcId="{977D9ACF-4C4F-44CD-A2BF-02EBC6D7161F}" destId="{64F1A606-060A-46EF-A1FC-3E2E146814DA}" srcOrd="0" destOrd="0" presId="urn:microsoft.com/office/officeart/2005/8/layout/cycle7"/>
    <dgm:cxn modelId="{7D87920A-3FF6-4C30-9C2F-3D325B5E7DFA}" srcId="{86ADB0A2-2846-401B-9D5E-1DE00CE391E9}" destId="{6410F148-5915-4848-A970-524EA2C96025}" srcOrd="2" destOrd="0" parTransId="{5EF5F8A6-0052-4510-9F5E-CD9B561BBEBA}" sibTransId="{D27A8DBC-14A8-4267-A30D-FFB50CD8AACE}"/>
    <dgm:cxn modelId="{5834217E-9344-4769-8110-230899ED5CBC}" type="presOf" srcId="{977D9ACF-4C4F-44CD-A2BF-02EBC6D7161F}" destId="{81F0DA98-47C4-41A4-97A1-1D707689EB4F}" srcOrd="1" destOrd="0" presId="urn:microsoft.com/office/officeart/2005/8/layout/cycle7"/>
    <dgm:cxn modelId="{59363F3C-2F82-466C-8CD5-6118F5E0B42D}" type="presOf" srcId="{D27A8DBC-14A8-4267-A30D-FFB50CD8AACE}" destId="{818294DE-A1E1-41B2-B402-585C3C9FB4F7}" srcOrd="0" destOrd="0" presId="urn:microsoft.com/office/officeart/2005/8/layout/cycle7"/>
    <dgm:cxn modelId="{69F3BCE6-ACB9-47BF-8357-AB9BD5C44160}" type="presParOf" srcId="{8C6503A9-95C6-42A9-B71D-D860453EFF4A}" destId="{B344B922-1E4F-4C25-99E8-76298CDB37F1}" srcOrd="0" destOrd="0" presId="urn:microsoft.com/office/officeart/2005/8/layout/cycle7"/>
    <dgm:cxn modelId="{93694CE3-9832-41A1-9008-5FDB43A8BCE1}" type="presParOf" srcId="{8C6503A9-95C6-42A9-B71D-D860453EFF4A}" destId="{64F1A606-060A-46EF-A1FC-3E2E146814DA}" srcOrd="1" destOrd="0" presId="urn:microsoft.com/office/officeart/2005/8/layout/cycle7"/>
    <dgm:cxn modelId="{822AD082-8061-4421-9562-77592768DE34}" type="presParOf" srcId="{64F1A606-060A-46EF-A1FC-3E2E146814DA}" destId="{81F0DA98-47C4-41A4-97A1-1D707689EB4F}" srcOrd="0" destOrd="0" presId="urn:microsoft.com/office/officeart/2005/8/layout/cycle7"/>
    <dgm:cxn modelId="{915CEA20-CCF3-453D-817F-D4710FB0E7B4}" type="presParOf" srcId="{8C6503A9-95C6-42A9-B71D-D860453EFF4A}" destId="{8DCF8C29-1AD5-46C6-954A-D706DCD56C35}" srcOrd="2" destOrd="0" presId="urn:microsoft.com/office/officeart/2005/8/layout/cycle7"/>
    <dgm:cxn modelId="{FB7652A4-66C8-44AC-ACDF-A755A2EC1D2D}" type="presParOf" srcId="{8C6503A9-95C6-42A9-B71D-D860453EFF4A}" destId="{9D771280-1782-4DC5-8471-3137A6DEFE48}" srcOrd="3" destOrd="0" presId="urn:microsoft.com/office/officeart/2005/8/layout/cycle7"/>
    <dgm:cxn modelId="{387B0DB0-3DFA-474F-8A60-A56CECA87251}" type="presParOf" srcId="{9D771280-1782-4DC5-8471-3137A6DEFE48}" destId="{3BC9A52C-1D32-4AB3-A770-F06A7E950391}" srcOrd="0" destOrd="0" presId="urn:microsoft.com/office/officeart/2005/8/layout/cycle7"/>
    <dgm:cxn modelId="{7B90C47B-FB34-4A29-93E4-AD6A7A574D30}" type="presParOf" srcId="{8C6503A9-95C6-42A9-B71D-D860453EFF4A}" destId="{474A6811-1A82-4BEA-B302-0A744B05CFAD}" srcOrd="4" destOrd="0" presId="urn:microsoft.com/office/officeart/2005/8/layout/cycle7"/>
    <dgm:cxn modelId="{9C752810-0D62-415B-89B2-80592E581F51}" type="presParOf" srcId="{8C6503A9-95C6-42A9-B71D-D860453EFF4A}" destId="{818294DE-A1E1-41B2-B402-585C3C9FB4F7}" srcOrd="5" destOrd="0" presId="urn:microsoft.com/office/officeart/2005/8/layout/cycle7"/>
    <dgm:cxn modelId="{0CBB4B35-71C8-4F0E-AE78-7DE28C1CA536}" type="presParOf" srcId="{818294DE-A1E1-41B2-B402-585C3C9FB4F7}" destId="{51467F4E-22A5-431C-8919-DE38BDA64D6D}" srcOrd="0" destOrd="0" presId="urn:microsoft.com/office/officeart/2005/8/layout/cycle7"/>
  </dgm:cxnLst>
  <dgm:bg>
    <a:blipFill dpi="0" rotWithShape="1">
      <a:blip xmlns:r="http://schemas.openxmlformats.org/officeDocument/2006/relationships" r:embed="rId1">
        <a:alphaModFix amt="23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8EFC81-D150-4B9E-B64D-B887864738DC}" type="doc">
      <dgm:prSet loTypeId="urn:microsoft.com/office/officeart/2005/8/layout/venn2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5FF177-A396-47E3-BF5B-3E4798D9F304}">
      <dgm:prSet phldrT="[Text]" custT="1"/>
      <dgm:spPr/>
      <dgm:t>
        <a:bodyPr/>
        <a:lstStyle/>
        <a:p>
          <a:r>
            <a:rPr lang="hu-HU" sz="2000" b="1" cap="small" baseline="0" dirty="0" smtClean="0"/>
            <a:t>Tudományos folyóiratok 1.2 Millió</a:t>
          </a:r>
          <a:endParaRPr lang="en-US" sz="2000" b="1" cap="small" baseline="0" dirty="0"/>
        </a:p>
      </dgm:t>
    </dgm:pt>
    <dgm:pt modelId="{AB99908D-2958-4615-83A0-470DADA216CC}" type="parTrans" cxnId="{518394DE-8EDE-4BC2-B5EE-D9EBF3E9B7DF}">
      <dgm:prSet/>
      <dgm:spPr/>
      <dgm:t>
        <a:bodyPr/>
        <a:lstStyle/>
        <a:p>
          <a:endParaRPr lang="en-US"/>
        </a:p>
      </dgm:t>
    </dgm:pt>
    <dgm:pt modelId="{C8C45BEA-6C7B-4C60-86FF-F0E3ACBED0DF}" type="sibTrans" cxnId="{518394DE-8EDE-4BC2-B5EE-D9EBF3E9B7DF}">
      <dgm:prSet/>
      <dgm:spPr/>
      <dgm:t>
        <a:bodyPr/>
        <a:lstStyle/>
        <a:p>
          <a:endParaRPr lang="en-US"/>
        </a:p>
      </dgm:t>
    </dgm:pt>
    <dgm:pt modelId="{0465A202-4D28-4F53-B675-856C23363596}">
      <dgm:prSet phldrT="[Text]" custT="1"/>
      <dgm:spPr/>
      <dgm:t>
        <a:bodyPr/>
        <a:lstStyle/>
        <a:p>
          <a:r>
            <a:rPr lang="hu-HU" sz="2000" b="1" cap="small" baseline="0" dirty="0" smtClean="0"/>
            <a:t>Medicina 27.000 folyóirat</a:t>
          </a:r>
          <a:r>
            <a:rPr lang="hu-HU" sz="1400" dirty="0" smtClean="0"/>
            <a:t> </a:t>
          </a:r>
          <a:endParaRPr lang="en-US" sz="1400" dirty="0"/>
        </a:p>
      </dgm:t>
    </dgm:pt>
    <dgm:pt modelId="{D9345B96-3A6C-4FC6-8BB9-B68D9AC2A2DC}" type="parTrans" cxnId="{CF807CEE-99D5-4B27-AD60-7413C0C19D75}">
      <dgm:prSet/>
      <dgm:spPr/>
      <dgm:t>
        <a:bodyPr/>
        <a:lstStyle/>
        <a:p>
          <a:endParaRPr lang="en-US"/>
        </a:p>
      </dgm:t>
    </dgm:pt>
    <dgm:pt modelId="{9D11692B-0FF3-4E95-AB6D-365CD4806D28}" type="sibTrans" cxnId="{CF807CEE-99D5-4B27-AD60-7413C0C19D75}">
      <dgm:prSet/>
      <dgm:spPr/>
      <dgm:t>
        <a:bodyPr/>
        <a:lstStyle/>
        <a:p>
          <a:endParaRPr lang="en-US"/>
        </a:p>
      </dgm:t>
    </dgm:pt>
    <dgm:pt modelId="{47C82D2C-94CC-458D-A644-779D0963D942}">
      <dgm:prSet phldrT="[Text]" custT="1"/>
      <dgm:spPr/>
      <dgm:t>
        <a:bodyPr/>
        <a:lstStyle/>
        <a:p>
          <a:r>
            <a:rPr lang="hu-HU" sz="1400" b="1" dirty="0" err="1" smtClean="0"/>
            <a:t>PubMed</a:t>
          </a:r>
          <a:r>
            <a:rPr lang="hu-HU" sz="1400" b="1" dirty="0" smtClean="0"/>
            <a:t> 52.00 indexel, 1.880 nem része az </a:t>
          </a:r>
          <a:r>
            <a:rPr lang="hu-HU" sz="1400" b="1" dirty="0" err="1" smtClean="0"/>
            <a:t>EMBASE-nek</a:t>
          </a:r>
          <a:endParaRPr lang="hu-HU" sz="1400" b="1" dirty="0" smtClean="0"/>
        </a:p>
      </dgm:t>
    </dgm:pt>
    <dgm:pt modelId="{28C84C1A-82C5-4FF1-9F36-E4E0F9563087}" type="parTrans" cxnId="{36E74041-544D-4B77-A38A-01A916100145}">
      <dgm:prSet/>
      <dgm:spPr/>
      <dgm:t>
        <a:bodyPr/>
        <a:lstStyle/>
        <a:p>
          <a:endParaRPr lang="en-US"/>
        </a:p>
      </dgm:t>
    </dgm:pt>
    <dgm:pt modelId="{9A0AC54F-F1E7-4A71-AEF9-8D363F7F5D3E}" type="sibTrans" cxnId="{36E74041-544D-4B77-A38A-01A916100145}">
      <dgm:prSet/>
      <dgm:spPr/>
      <dgm:t>
        <a:bodyPr/>
        <a:lstStyle/>
        <a:p>
          <a:endParaRPr lang="en-US"/>
        </a:p>
      </dgm:t>
    </dgm:pt>
    <dgm:pt modelId="{00E55C0A-91F9-4BB4-BF88-6D9CAABF828A}">
      <dgm:prSet phldrT="[Text]" custT="1"/>
      <dgm:spPr/>
      <dgm:t>
        <a:bodyPr/>
        <a:lstStyle/>
        <a:p>
          <a:r>
            <a:rPr lang="hu-HU" sz="1400" b="1" dirty="0" smtClean="0"/>
            <a:t>EMBASE 4.800 indexel, 1.800 nincs a </a:t>
          </a:r>
          <a:r>
            <a:rPr lang="hu-HU" sz="1400" b="1" dirty="0" err="1" smtClean="0"/>
            <a:t>PubMed-ben</a:t>
          </a:r>
          <a:endParaRPr lang="hu-HU" sz="1400" b="1" dirty="0" smtClean="0"/>
        </a:p>
        <a:p>
          <a:endParaRPr lang="en-US" sz="1100" b="1" dirty="0"/>
        </a:p>
      </dgm:t>
    </dgm:pt>
    <dgm:pt modelId="{0FFAD928-57C0-477C-9BAF-89A86CC07D12}" type="parTrans" cxnId="{D0CB6C68-349E-4C2E-A021-B543445B54EF}">
      <dgm:prSet/>
      <dgm:spPr/>
      <dgm:t>
        <a:bodyPr/>
        <a:lstStyle/>
        <a:p>
          <a:endParaRPr lang="en-US"/>
        </a:p>
      </dgm:t>
    </dgm:pt>
    <dgm:pt modelId="{4AE5CDA1-4CC8-4E65-BCAE-628FA6F19CD9}" type="sibTrans" cxnId="{D0CB6C68-349E-4C2E-A021-B543445B54EF}">
      <dgm:prSet/>
      <dgm:spPr/>
      <dgm:t>
        <a:bodyPr/>
        <a:lstStyle/>
        <a:p>
          <a:endParaRPr lang="en-US"/>
        </a:p>
      </dgm:t>
    </dgm:pt>
    <dgm:pt modelId="{A7362479-6406-4693-B2FB-2A297E6A8E98}" type="pres">
      <dgm:prSet presAssocID="{E18EFC81-D150-4B9E-B64D-B887864738D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5639B7-D465-4D3E-B2E0-934D678A6A93}" type="pres">
      <dgm:prSet presAssocID="{E18EFC81-D150-4B9E-B64D-B887864738DC}" presName="comp1" presStyleCnt="0"/>
      <dgm:spPr/>
    </dgm:pt>
    <dgm:pt modelId="{D029BC13-7F10-44F4-87B2-1F6C6C11E8A9}" type="pres">
      <dgm:prSet presAssocID="{E18EFC81-D150-4B9E-B64D-B887864738DC}" presName="circle1" presStyleLbl="node1" presStyleIdx="0" presStyleCnt="4"/>
      <dgm:spPr/>
      <dgm:t>
        <a:bodyPr/>
        <a:lstStyle/>
        <a:p>
          <a:endParaRPr lang="en-US"/>
        </a:p>
      </dgm:t>
    </dgm:pt>
    <dgm:pt modelId="{B9BE3FBF-83DA-458D-BB46-66AF007397C8}" type="pres">
      <dgm:prSet presAssocID="{E18EFC81-D150-4B9E-B64D-B887864738DC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C8D8F-A167-4C9B-B519-1857AEAABA23}" type="pres">
      <dgm:prSet presAssocID="{E18EFC81-D150-4B9E-B64D-B887864738DC}" presName="comp2" presStyleCnt="0"/>
      <dgm:spPr/>
    </dgm:pt>
    <dgm:pt modelId="{7AF9AAC0-A3A9-440F-ADCF-46FFE03DF03D}" type="pres">
      <dgm:prSet presAssocID="{E18EFC81-D150-4B9E-B64D-B887864738DC}" presName="circle2" presStyleLbl="node1" presStyleIdx="1" presStyleCnt="4"/>
      <dgm:spPr/>
      <dgm:t>
        <a:bodyPr/>
        <a:lstStyle/>
        <a:p>
          <a:endParaRPr lang="en-US"/>
        </a:p>
      </dgm:t>
    </dgm:pt>
    <dgm:pt modelId="{47965F09-8A9B-44F1-B241-6E3DBD684C92}" type="pres">
      <dgm:prSet presAssocID="{E18EFC81-D150-4B9E-B64D-B887864738DC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0C8E4-F31C-484D-B11F-650D806D8620}" type="pres">
      <dgm:prSet presAssocID="{E18EFC81-D150-4B9E-B64D-B887864738DC}" presName="comp3" presStyleCnt="0"/>
      <dgm:spPr/>
    </dgm:pt>
    <dgm:pt modelId="{3009CE56-3908-4573-84DB-F35304A05AB4}" type="pres">
      <dgm:prSet presAssocID="{E18EFC81-D150-4B9E-B64D-B887864738DC}" presName="circle3" presStyleLbl="node1" presStyleIdx="2" presStyleCnt="4" custScaleX="91435" custScaleY="91057" custLinFactNeighborY="4472"/>
      <dgm:spPr/>
      <dgm:t>
        <a:bodyPr/>
        <a:lstStyle/>
        <a:p>
          <a:endParaRPr lang="en-US"/>
        </a:p>
      </dgm:t>
    </dgm:pt>
    <dgm:pt modelId="{E8327FAC-B930-43A3-B327-79DF7AC95BF1}" type="pres">
      <dgm:prSet presAssocID="{E18EFC81-D150-4B9E-B64D-B887864738DC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A2F49-B356-40C1-9A44-66FF34B6A656}" type="pres">
      <dgm:prSet presAssocID="{E18EFC81-D150-4B9E-B64D-B887864738DC}" presName="comp4" presStyleCnt="0"/>
      <dgm:spPr/>
    </dgm:pt>
    <dgm:pt modelId="{5715B937-74F8-42AF-A567-B439DE71E2BE}" type="pres">
      <dgm:prSet presAssocID="{E18EFC81-D150-4B9E-B64D-B887864738DC}" presName="circle4" presStyleLbl="node1" presStyleIdx="3" presStyleCnt="4" custScaleX="82274" custScaleY="82927" custLinFactNeighborY="8537"/>
      <dgm:spPr/>
      <dgm:t>
        <a:bodyPr/>
        <a:lstStyle/>
        <a:p>
          <a:endParaRPr lang="en-US"/>
        </a:p>
      </dgm:t>
    </dgm:pt>
    <dgm:pt modelId="{629F0078-E6FF-4284-A2F9-7E1700CA199F}" type="pres">
      <dgm:prSet presAssocID="{E18EFC81-D150-4B9E-B64D-B887864738DC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FED278-548E-4E27-88EE-582C5AEB2655}" type="presOf" srcId="{745FF177-A396-47E3-BF5B-3E4798D9F304}" destId="{B9BE3FBF-83DA-458D-BB46-66AF007397C8}" srcOrd="1" destOrd="0" presId="urn:microsoft.com/office/officeart/2005/8/layout/venn2"/>
    <dgm:cxn modelId="{8850A70B-A6EF-4232-AC16-80687A7421D2}" type="presOf" srcId="{0465A202-4D28-4F53-B675-856C23363596}" destId="{47965F09-8A9B-44F1-B241-6E3DBD684C92}" srcOrd="1" destOrd="0" presId="urn:microsoft.com/office/officeart/2005/8/layout/venn2"/>
    <dgm:cxn modelId="{820C3FB4-C67A-459B-81AB-8293AE79695B}" type="presOf" srcId="{47C82D2C-94CC-458D-A644-779D0963D942}" destId="{E8327FAC-B930-43A3-B327-79DF7AC95BF1}" srcOrd="1" destOrd="0" presId="urn:microsoft.com/office/officeart/2005/8/layout/venn2"/>
    <dgm:cxn modelId="{D0CB6C68-349E-4C2E-A021-B543445B54EF}" srcId="{E18EFC81-D150-4B9E-B64D-B887864738DC}" destId="{00E55C0A-91F9-4BB4-BF88-6D9CAABF828A}" srcOrd="3" destOrd="0" parTransId="{0FFAD928-57C0-477C-9BAF-89A86CC07D12}" sibTransId="{4AE5CDA1-4CC8-4E65-BCAE-628FA6F19CD9}"/>
    <dgm:cxn modelId="{66343717-F7AD-484B-9841-F11C9B98B8A2}" type="presOf" srcId="{00E55C0A-91F9-4BB4-BF88-6D9CAABF828A}" destId="{5715B937-74F8-42AF-A567-B439DE71E2BE}" srcOrd="0" destOrd="0" presId="urn:microsoft.com/office/officeart/2005/8/layout/venn2"/>
    <dgm:cxn modelId="{36E74041-544D-4B77-A38A-01A916100145}" srcId="{E18EFC81-D150-4B9E-B64D-B887864738DC}" destId="{47C82D2C-94CC-458D-A644-779D0963D942}" srcOrd="2" destOrd="0" parTransId="{28C84C1A-82C5-4FF1-9F36-E4E0F9563087}" sibTransId="{9A0AC54F-F1E7-4A71-AEF9-8D363F7F5D3E}"/>
    <dgm:cxn modelId="{3A6E1CA4-ED13-4C25-9A22-78113F245FAC}" type="presOf" srcId="{47C82D2C-94CC-458D-A644-779D0963D942}" destId="{3009CE56-3908-4573-84DB-F35304A05AB4}" srcOrd="0" destOrd="0" presId="urn:microsoft.com/office/officeart/2005/8/layout/venn2"/>
    <dgm:cxn modelId="{7E2DA2AD-3211-4CB6-B830-BDC1D425B0F2}" type="presOf" srcId="{00E55C0A-91F9-4BB4-BF88-6D9CAABF828A}" destId="{629F0078-E6FF-4284-A2F9-7E1700CA199F}" srcOrd="1" destOrd="0" presId="urn:microsoft.com/office/officeart/2005/8/layout/venn2"/>
    <dgm:cxn modelId="{BFD14EF4-6732-45C0-BD21-6CE0F9DFDFDC}" type="presOf" srcId="{E18EFC81-D150-4B9E-B64D-B887864738DC}" destId="{A7362479-6406-4693-B2FB-2A297E6A8E98}" srcOrd="0" destOrd="0" presId="urn:microsoft.com/office/officeart/2005/8/layout/venn2"/>
    <dgm:cxn modelId="{CF807CEE-99D5-4B27-AD60-7413C0C19D75}" srcId="{E18EFC81-D150-4B9E-B64D-B887864738DC}" destId="{0465A202-4D28-4F53-B675-856C23363596}" srcOrd="1" destOrd="0" parTransId="{D9345B96-3A6C-4FC6-8BB9-B68D9AC2A2DC}" sibTransId="{9D11692B-0FF3-4E95-AB6D-365CD4806D28}"/>
    <dgm:cxn modelId="{518394DE-8EDE-4BC2-B5EE-D9EBF3E9B7DF}" srcId="{E18EFC81-D150-4B9E-B64D-B887864738DC}" destId="{745FF177-A396-47E3-BF5B-3E4798D9F304}" srcOrd="0" destOrd="0" parTransId="{AB99908D-2958-4615-83A0-470DADA216CC}" sibTransId="{C8C45BEA-6C7B-4C60-86FF-F0E3ACBED0DF}"/>
    <dgm:cxn modelId="{38BCBAB7-4D3D-48E4-A0FB-5C05E01BEF1C}" type="presOf" srcId="{0465A202-4D28-4F53-B675-856C23363596}" destId="{7AF9AAC0-A3A9-440F-ADCF-46FFE03DF03D}" srcOrd="0" destOrd="0" presId="urn:microsoft.com/office/officeart/2005/8/layout/venn2"/>
    <dgm:cxn modelId="{9D9D58F7-4224-4100-B8D8-8DBCF23C7981}" type="presOf" srcId="{745FF177-A396-47E3-BF5B-3E4798D9F304}" destId="{D029BC13-7F10-44F4-87B2-1F6C6C11E8A9}" srcOrd="0" destOrd="0" presId="urn:microsoft.com/office/officeart/2005/8/layout/venn2"/>
    <dgm:cxn modelId="{1585E54E-410E-4EA4-80C9-2F453A8375EB}" type="presParOf" srcId="{A7362479-6406-4693-B2FB-2A297E6A8E98}" destId="{115639B7-D465-4D3E-B2E0-934D678A6A93}" srcOrd="0" destOrd="0" presId="urn:microsoft.com/office/officeart/2005/8/layout/venn2"/>
    <dgm:cxn modelId="{A47BE81C-C52B-4D1D-9341-1A0FFF769574}" type="presParOf" srcId="{115639B7-D465-4D3E-B2E0-934D678A6A93}" destId="{D029BC13-7F10-44F4-87B2-1F6C6C11E8A9}" srcOrd="0" destOrd="0" presId="urn:microsoft.com/office/officeart/2005/8/layout/venn2"/>
    <dgm:cxn modelId="{AFEE3A92-10AE-4169-AEED-E9239242D891}" type="presParOf" srcId="{115639B7-D465-4D3E-B2E0-934D678A6A93}" destId="{B9BE3FBF-83DA-458D-BB46-66AF007397C8}" srcOrd="1" destOrd="0" presId="urn:microsoft.com/office/officeart/2005/8/layout/venn2"/>
    <dgm:cxn modelId="{ABAD7EA4-51BC-4E80-A133-CBADCA2D66B4}" type="presParOf" srcId="{A7362479-6406-4693-B2FB-2A297E6A8E98}" destId="{E9EC8D8F-A167-4C9B-B519-1857AEAABA23}" srcOrd="1" destOrd="0" presId="urn:microsoft.com/office/officeart/2005/8/layout/venn2"/>
    <dgm:cxn modelId="{45497A2E-B83C-4A04-9501-8CFC02DF5B8A}" type="presParOf" srcId="{E9EC8D8F-A167-4C9B-B519-1857AEAABA23}" destId="{7AF9AAC0-A3A9-440F-ADCF-46FFE03DF03D}" srcOrd="0" destOrd="0" presId="urn:microsoft.com/office/officeart/2005/8/layout/venn2"/>
    <dgm:cxn modelId="{8701333B-A369-4F03-9040-FD2210E59A21}" type="presParOf" srcId="{E9EC8D8F-A167-4C9B-B519-1857AEAABA23}" destId="{47965F09-8A9B-44F1-B241-6E3DBD684C92}" srcOrd="1" destOrd="0" presId="urn:microsoft.com/office/officeart/2005/8/layout/venn2"/>
    <dgm:cxn modelId="{0F4365AE-EE8B-4F1A-8541-0A50CB53FC61}" type="presParOf" srcId="{A7362479-6406-4693-B2FB-2A297E6A8E98}" destId="{6A90C8E4-F31C-484D-B11F-650D806D8620}" srcOrd="2" destOrd="0" presId="urn:microsoft.com/office/officeart/2005/8/layout/venn2"/>
    <dgm:cxn modelId="{1D942065-4100-417F-8186-7299F8EAADF3}" type="presParOf" srcId="{6A90C8E4-F31C-484D-B11F-650D806D8620}" destId="{3009CE56-3908-4573-84DB-F35304A05AB4}" srcOrd="0" destOrd="0" presId="urn:microsoft.com/office/officeart/2005/8/layout/venn2"/>
    <dgm:cxn modelId="{C4182FDD-CB8C-4141-A4A7-FE87EF21BE7A}" type="presParOf" srcId="{6A90C8E4-F31C-484D-B11F-650D806D8620}" destId="{E8327FAC-B930-43A3-B327-79DF7AC95BF1}" srcOrd="1" destOrd="0" presId="urn:microsoft.com/office/officeart/2005/8/layout/venn2"/>
    <dgm:cxn modelId="{B3AF718A-02E6-4DFC-A790-8E1F0630D7C9}" type="presParOf" srcId="{A7362479-6406-4693-B2FB-2A297E6A8E98}" destId="{278A2F49-B356-40C1-9A44-66FF34B6A656}" srcOrd="3" destOrd="0" presId="urn:microsoft.com/office/officeart/2005/8/layout/venn2"/>
    <dgm:cxn modelId="{E094D921-B6C2-41AD-BE39-53EAEC63F8C2}" type="presParOf" srcId="{278A2F49-B356-40C1-9A44-66FF34B6A656}" destId="{5715B937-74F8-42AF-A567-B439DE71E2BE}" srcOrd="0" destOrd="0" presId="urn:microsoft.com/office/officeart/2005/8/layout/venn2"/>
    <dgm:cxn modelId="{E3FDF2BC-AF0B-4A5C-9713-0A0781536C0E}" type="presParOf" srcId="{278A2F49-B356-40C1-9A44-66FF34B6A656}" destId="{629F0078-E6FF-4284-A2F9-7E1700CA199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E3DCAB-4BDE-4677-89CC-3F199CB1881C}" type="doc">
      <dgm:prSet loTypeId="urn:microsoft.com/office/officeart/2005/8/layout/pyramid1" loCatId="pyramid" qsTypeId="urn:microsoft.com/office/officeart/2005/8/quickstyle/3d3" qsCatId="3D" csTypeId="urn:microsoft.com/office/officeart/2005/8/colors/colorful1" csCatId="colorful" phldr="1"/>
      <dgm:spPr/>
    </dgm:pt>
    <dgm:pt modelId="{DE6E060E-3C71-4A75-9D5D-3689644A4AF3}">
      <dgm:prSet phldrT="[Text]" custT="1"/>
      <dgm:spPr/>
      <dgm:t>
        <a:bodyPr/>
        <a:lstStyle/>
        <a:p>
          <a:endParaRPr lang="hu-HU" sz="2400" cap="small" baseline="0" dirty="0" smtClean="0"/>
        </a:p>
        <a:p>
          <a:r>
            <a:rPr lang="hu-HU" sz="2400" cap="small" baseline="0" dirty="0" smtClean="0">
              <a:solidFill>
                <a:schemeClr val="bg1"/>
              </a:solidFill>
            </a:rPr>
            <a:t>OK</a:t>
          </a:r>
          <a:endParaRPr lang="en-US" sz="2400" cap="small" baseline="0" dirty="0">
            <a:solidFill>
              <a:schemeClr val="bg1"/>
            </a:solidFill>
          </a:endParaRPr>
        </a:p>
      </dgm:t>
    </dgm:pt>
    <dgm:pt modelId="{D5A6A4B8-6816-4061-BF0E-D2CE89B50D54}" type="parTrans" cxnId="{AF0C4F7D-C0B0-474F-AC38-35675A7C87C4}">
      <dgm:prSet/>
      <dgm:spPr/>
      <dgm:t>
        <a:bodyPr/>
        <a:lstStyle/>
        <a:p>
          <a:endParaRPr lang="en-US"/>
        </a:p>
      </dgm:t>
    </dgm:pt>
    <dgm:pt modelId="{7D8C99CE-31B0-425C-8F09-E2F246CAC121}" type="sibTrans" cxnId="{AF0C4F7D-C0B0-474F-AC38-35675A7C87C4}">
      <dgm:prSet/>
      <dgm:spPr/>
      <dgm:t>
        <a:bodyPr/>
        <a:lstStyle/>
        <a:p>
          <a:endParaRPr lang="en-US"/>
        </a:p>
      </dgm:t>
    </dgm:pt>
    <dgm:pt modelId="{261649DA-5418-4EC9-B79B-E3ADD3C3BF55}">
      <dgm:prSet phldrT="[Text]"/>
      <dgm:spPr/>
      <dgm:t>
        <a:bodyPr/>
        <a:lstStyle/>
        <a:p>
          <a:r>
            <a:rPr lang="hu-HU" cap="small" baseline="0" dirty="0" smtClean="0">
              <a:solidFill>
                <a:schemeClr val="bg1"/>
              </a:solidFill>
            </a:rPr>
            <a:t>Találat Elemzés</a:t>
          </a:r>
          <a:endParaRPr lang="en-US" cap="small" baseline="0" dirty="0">
            <a:solidFill>
              <a:schemeClr val="bg1"/>
            </a:solidFill>
          </a:endParaRPr>
        </a:p>
      </dgm:t>
    </dgm:pt>
    <dgm:pt modelId="{AA49F0D3-8135-4A0A-82FB-B19BD7093302}" type="parTrans" cxnId="{EC0B3C78-0AF5-4092-9C17-A2EA739952E8}">
      <dgm:prSet/>
      <dgm:spPr/>
      <dgm:t>
        <a:bodyPr/>
        <a:lstStyle/>
        <a:p>
          <a:endParaRPr lang="en-US"/>
        </a:p>
      </dgm:t>
    </dgm:pt>
    <dgm:pt modelId="{47FAC1E7-F50C-487E-BA87-3433498B86E7}" type="sibTrans" cxnId="{EC0B3C78-0AF5-4092-9C17-A2EA739952E8}">
      <dgm:prSet/>
      <dgm:spPr/>
      <dgm:t>
        <a:bodyPr/>
        <a:lstStyle/>
        <a:p>
          <a:endParaRPr lang="en-US"/>
        </a:p>
      </dgm:t>
    </dgm:pt>
    <dgm:pt modelId="{0DB5AE99-F948-42F7-A7C5-DD850CA4BB85}">
      <dgm:prSet phldrT="[Text]" custT="1"/>
      <dgm:spPr/>
      <dgm:t>
        <a:bodyPr/>
        <a:lstStyle/>
        <a:p>
          <a:r>
            <a:rPr lang="hu-HU" sz="2800" cap="small" baseline="0" dirty="0" smtClean="0">
              <a:solidFill>
                <a:schemeClr val="bg1"/>
              </a:solidFill>
            </a:rPr>
            <a:t>Keresési Stratégia Megtervezése</a:t>
          </a:r>
          <a:endParaRPr lang="en-US" sz="2800" cap="small" baseline="0" dirty="0">
            <a:solidFill>
              <a:schemeClr val="bg1"/>
            </a:solidFill>
          </a:endParaRPr>
        </a:p>
      </dgm:t>
    </dgm:pt>
    <dgm:pt modelId="{13EC9EA9-C594-4947-8E34-2C00668B4F04}" type="parTrans" cxnId="{F6C6C12F-7649-4BD3-BA56-278BE2CCAC24}">
      <dgm:prSet/>
      <dgm:spPr/>
      <dgm:t>
        <a:bodyPr/>
        <a:lstStyle/>
        <a:p>
          <a:endParaRPr lang="en-US"/>
        </a:p>
      </dgm:t>
    </dgm:pt>
    <dgm:pt modelId="{958E727A-5D66-4D60-B8B3-E2B860D22B45}" type="sibTrans" cxnId="{F6C6C12F-7649-4BD3-BA56-278BE2CCAC24}">
      <dgm:prSet/>
      <dgm:spPr/>
      <dgm:t>
        <a:bodyPr/>
        <a:lstStyle/>
        <a:p>
          <a:endParaRPr lang="en-US"/>
        </a:p>
      </dgm:t>
    </dgm:pt>
    <dgm:pt modelId="{ACB5FD66-49C8-4170-8A36-8210F8886737}">
      <dgm:prSet phldrT="[Text]" custT="1"/>
      <dgm:spPr/>
      <dgm:t>
        <a:bodyPr/>
        <a:lstStyle/>
        <a:p>
          <a:r>
            <a:rPr lang="hu-HU" sz="2800" cap="small" baseline="0" dirty="0" smtClean="0">
              <a:solidFill>
                <a:schemeClr val="bg1"/>
              </a:solidFill>
            </a:rPr>
            <a:t>Megfelelő Források Kiválasztás</a:t>
          </a:r>
          <a:endParaRPr lang="en-US" sz="2800" cap="small" baseline="0" dirty="0">
            <a:solidFill>
              <a:schemeClr val="bg1"/>
            </a:solidFill>
          </a:endParaRPr>
        </a:p>
      </dgm:t>
    </dgm:pt>
    <dgm:pt modelId="{17CFCD98-3E84-4E25-B1CB-F48A7F2CDE3F}" type="parTrans" cxnId="{BC791DF8-4B33-43A9-94B0-922ADF5754F1}">
      <dgm:prSet/>
      <dgm:spPr/>
      <dgm:t>
        <a:bodyPr/>
        <a:lstStyle/>
        <a:p>
          <a:endParaRPr lang="en-US"/>
        </a:p>
      </dgm:t>
    </dgm:pt>
    <dgm:pt modelId="{41ABEE2F-6FFA-48BC-9EF9-ABE11DFF1FFF}" type="sibTrans" cxnId="{BC791DF8-4B33-43A9-94B0-922ADF5754F1}">
      <dgm:prSet/>
      <dgm:spPr/>
      <dgm:t>
        <a:bodyPr/>
        <a:lstStyle/>
        <a:p>
          <a:endParaRPr lang="en-US"/>
        </a:p>
      </dgm:t>
    </dgm:pt>
    <dgm:pt modelId="{F52B3CF3-8A26-46FA-8ABC-8B12F52F2A11}">
      <dgm:prSet phldrT="[Text]"/>
      <dgm:spPr/>
      <dgm:t>
        <a:bodyPr/>
        <a:lstStyle/>
        <a:p>
          <a:r>
            <a:rPr lang="hu-HU" cap="small" baseline="0" dirty="0" smtClean="0">
              <a:solidFill>
                <a:schemeClr val="bg1"/>
              </a:solidFill>
            </a:rPr>
            <a:t>Szintaktika Felépítése - ELLENŐRZÉSE </a:t>
          </a:r>
          <a:endParaRPr lang="en-US" cap="small" baseline="0" dirty="0">
            <a:solidFill>
              <a:schemeClr val="bg1"/>
            </a:solidFill>
          </a:endParaRPr>
        </a:p>
      </dgm:t>
    </dgm:pt>
    <dgm:pt modelId="{46162130-4F2A-4709-9F39-CB44D5F430A1}" type="parTrans" cxnId="{37D1D84A-8283-4B74-B225-23499C375F1B}">
      <dgm:prSet/>
      <dgm:spPr/>
      <dgm:t>
        <a:bodyPr/>
        <a:lstStyle/>
        <a:p>
          <a:endParaRPr lang="en-US"/>
        </a:p>
      </dgm:t>
    </dgm:pt>
    <dgm:pt modelId="{92A2ADD1-46D2-4ABC-A0C9-C172FFC4E5E4}" type="sibTrans" cxnId="{37D1D84A-8283-4B74-B225-23499C375F1B}">
      <dgm:prSet/>
      <dgm:spPr/>
      <dgm:t>
        <a:bodyPr/>
        <a:lstStyle/>
        <a:p>
          <a:endParaRPr lang="en-US"/>
        </a:p>
      </dgm:t>
    </dgm:pt>
    <dgm:pt modelId="{AA119EE0-7AFD-4A0A-82BA-CC43AE000185}" type="pres">
      <dgm:prSet presAssocID="{1FE3DCAB-4BDE-4677-89CC-3F199CB1881C}" presName="Name0" presStyleCnt="0">
        <dgm:presLayoutVars>
          <dgm:dir/>
          <dgm:animLvl val="lvl"/>
          <dgm:resizeHandles val="exact"/>
        </dgm:presLayoutVars>
      </dgm:prSet>
      <dgm:spPr/>
    </dgm:pt>
    <dgm:pt modelId="{D8E20365-6B6E-4F29-AE93-8666921AC649}" type="pres">
      <dgm:prSet presAssocID="{DE6E060E-3C71-4A75-9D5D-3689644A4AF3}" presName="Name8" presStyleCnt="0"/>
      <dgm:spPr/>
    </dgm:pt>
    <dgm:pt modelId="{662590EA-9146-4274-A05E-3776F3C2C5E2}" type="pres">
      <dgm:prSet presAssocID="{DE6E060E-3C71-4A75-9D5D-3689644A4AF3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E04E9-6654-446D-B797-2200BC83DE8C}" type="pres">
      <dgm:prSet presAssocID="{DE6E060E-3C71-4A75-9D5D-3689644A4A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DC692-D312-4A2C-9B68-4F90E4C97C7A}" type="pres">
      <dgm:prSet presAssocID="{261649DA-5418-4EC9-B79B-E3ADD3C3BF55}" presName="Name8" presStyleCnt="0"/>
      <dgm:spPr/>
    </dgm:pt>
    <dgm:pt modelId="{DE02B9CE-14A5-44EB-BD70-E8E89595F105}" type="pres">
      <dgm:prSet presAssocID="{261649DA-5418-4EC9-B79B-E3ADD3C3BF55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DB66E-0FA6-4293-8084-304501B694D4}" type="pres">
      <dgm:prSet presAssocID="{261649DA-5418-4EC9-B79B-E3ADD3C3BF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FE674-68BE-4053-A195-ED38444827D4}" type="pres">
      <dgm:prSet presAssocID="{F52B3CF3-8A26-46FA-8ABC-8B12F52F2A11}" presName="Name8" presStyleCnt="0"/>
      <dgm:spPr/>
    </dgm:pt>
    <dgm:pt modelId="{AC955144-A227-44D9-8341-ED51E141A9FE}" type="pres">
      <dgm:prSet presAssocID="{F52B3CF3-8A26-46FA-8ABC-8B12F52F2A11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5D543-E0A9-4DFE-A8E9-2F971A769AF8}" type="pres">
      <dgm:prSet presAssocID="{F52B3CF3-8A26-46FA-8ABC-8B12F52F2A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DB7D6-7338-4ABD-A7C8-BE2991B2FD35}" type="pres">
      <dgm:prSet presAssocID="{ACB5FD66-49C8-4170-8A36-8210F8886737}" presName="Name8" presStyleCnt="0"/>
      <dgm:spPr/>
    </dgm:pt>
    <dgm:pt modelId="{64802D4B-A58B-4EF5-AC9E-D8A5EF1B11AD}" type="pres">
      <dgm:prSet presAssocID="{ACB5FD66-49C8-4170-8A36-8210F8886737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F5691-4F41-4278-A939-919C34F4F3B2}" type="pres">
      <dgm:prSet presAssocID="{ACB5FD66-49C8-4170-8A36-8210F88867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CBBCD-B3CB-4733-8C83-219A1AEE11AD}" type="pres">
      <dgm:prSet presAssocID="{0DB5AE99-F948-42F7-A7C5-DD850CA4BB85}" presName="Name8" presStyleCnt="0"/>
      <dgm:spPr/>
    </dgm:pt>
    <dgm:pt modelId="{57BA1312-BCE1-463D-BE20-596ABF518773}" type="pres">
      <dgm:prSet presAssocID="{0DB5AE99-F948-42F7-A7C5-DD850CA4BB85}" presName="level" presStyleLbl="node1" presStyleIdx="4" presStyleCnt="5" custLinFactNeighborY="31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B101D-23FF-4BAE-A737-E3855348A163}" type="pres">
      <dgm:prSet presAssocID="{0DB5AE99-F948-42F7-A7C5-DD850CA4BB8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0B3C78-0AF5-4092-9C17-A2EA739952E8}" srcId="{1FE3DCAB-4BDE-4677-89CC-3F199CB1881C}" destId="{261649DA-5418-4EC9-B79B-E3ADD3C3BF55}" srcOrd="1" destOrd="0" parTransId="{AA49F0D3-8135-4A0A-82FB-B19BD7093302}" sibTransId="{47FAC1E7-F50C-487E-BA87-3433498B86E7}"/>
    <dgm:cxn modelId="{55F13023-1602-48EB-A3C5-27643E7B8919}" type="presOf" srcId="{261649DA-5418-4EC9-B79B-E3ADD3C3BF55}" destId="{DE02B9CE-14A5-44EB-BD70-E8E89595F105}" srcOrd="0" destOrd="0" presId="urn:microsoft.com/office/officeart/2005/8/layout/pyramid1"/>
    <dgm:cxn modelId="{52FE3BEF-F8C6-496D-858B-6172198C9BA5}" type="presOf" srcId="{F52B3CF3-8A26-46FA-8ABC-8B12F52F2A11}" destId="{AC955144-A227-44D9-8341-ED51E141A9FE}" srcOrd="0" destOrd="0" presId="urn:microsoft.com/office/officeart/2005/8/layout/pyramid1"/>
    <dgm:cxn modelId="{E3AC617E-EA7F-4D03-BB69-824355A09DFF}" type="presOf" srcId="{ACB5FD66-49C8-4170-8A36-8210F8886737}" destId="{64802D4B-A58B-4EF5-AC9E-D8A5EF1B11AD}" srcOrd="0" destOrd="0" presId="urn:microsoft.com/office/officeart/2005/8/layout/pyramid1"/>
    <dgm:cxn modelId="{572E79A0-B9E7-4ADA-91CD-BD08CB6E4217}" type="presOf" srcId="{F52B3CF3-8A26-46FA-8ABC-8B12F52F2A11}" destId="{FC25D543-E0A9-4DFE-A8E9-2F971A769AF8}" srcOrd="1" destOrd="0" presId="urn:microsoft.com/office/officeart/2005/8/layout/pyramid1"/>
    <dgm:cxn modelId="{9381A891-EA0C-4BEF-9359-9B1BEDA7373D}" type="presOf" srcId="{0DB5AE99-F948-42F7-A7C5-DD850CA4BB85}" destId="{77BB101D-23FF-4BAE-A737-E3855348A163}" srcOrd="1" destOrd="0" presId="urn:microsoft.com/office/officeart/2005/8/layout/pyramid1"/>
    <dgm:cxn modelId="{0A94CE34-B53F-4DD8-A1A8-27BA9F55E88D}" type="presOf" srcId="{DE6E060E-3C71-4A75-9D5D-3689644A4AF3}" destId="{2FEE04E9-6654-446D-B797-2200BC83DE8C}" srcOrd="1" destOrd="0" presId="urn:microsoft.com/office/officeart/2005/8/layout/pyramid1"/>
    <dgm:cxn modelId="{530F6ECF-950F-4E54-8F2C-B495B24E8A29}" type="presOf" srcId="{1FE3DCAB-4BDE-4677-89CC-3F199CB1881C}" destId="{AA119EE0-7AFD-4A0A-82BA-CC43AE000185}" srcOrd="0" destOrd="0" presId="urn:microsoft.com/office/officeart/2005/8/layout/pyramid1"/>
    <dgm:cxn modelId="{BC791DF8-4B33-43A9-94B0-922ADF5754F1}" srcId="{1FE3DCAB-4BDE-4677-89CC-3F199CB1881C}" destId="{ACB5FD66-49C8-4170-8A36-8210F8886737}" srcOrd="3" destOrd="0" parTransId="{17CFCD98-3E84-4E25-B1CB-F48A7F2CDE3F}" sibTransId="{41ABEE2F-6FFA-48BC-9EF9-ABE11DFF1FFF}"/>
    <dgm:cxn modelId="{52183407-9CA8-4297-82C8-1762126B89C4}" type="presOf" srcId="{DE6E060E-3C71-4A75-9D5D-3689644A4AF3}" destId="{662590EA-9146-4274-A05E-3776F3C2C5E2}" srcOrd="0" destOrd="0" presId="urn:microsoft.com/office/officeart/2005/8/layout/pyramid1"/>
    <dgm:cxn modelId="{047641C3-02E5-4D51-B41E-262A7262F033}" type="presOf" srcId="{261649DA-5418-4EC9-B79B-E3ADD3C3BF55}" destId="{26EDB66E-0FA6-4293-8084-304501B694D4}" srcOrd="1" destOrd="0" presId="urn:microsoft.com/office/officeart/2005/8/layout/pyramid1"/>
    <dgm:cxn modelId="{48DBB3DC-7DFD-4A12-B0AA-2633F7D689E4}" type="presOf" srcId="{0DB5AE99-F948-42F7-A7C5-DD850CA4BB85}" destId="{57BA1312-BCE1-463D-BE20-596ABF518773}" srcOrd="0" destOrd="0" presId="urn:microsoft.com/office/officeart/2005/8/layout/pyramid1"/>
    <dgm:cxn modelId="{F6C6C12F-7649-4BD3-BA56-278BE2CCAC24}" srcId="{1FE3DCAB-4BDE-4677-89CC-3F199CB1881C}" destId="{0DB5AE99-F948-42F7-A7C5-DD850CA4BB85}" srcOrd="4" destOrd="0" parTransId="{13EC9EA9-C594-4947-8E34-2C00668B4F04}" sibTransId="{958E727A-5D66-4D60-B8B3-E2B860D22B45}"/>
    <dgm:cxn modelId="{AF0C4F7D-C0B0-474F-AC38-35675A7C87C4}" srcId="{1FE3DCAB-4BDE-4677-89CC-3F199CB1881C}" destId="{DE6E060E-3C71-4A75-9D5D-3689644A4AF3}" srcOrd="0" destOrd="0" parTransId="{D5A6A4B8-6816-4061-BF0E-D2CE89B50D54}" sibTransId="{7D8C99CE-31B0-425C-8F09-E2F246CAC121}"/>
    <dgm:cxn modelId="{7150D5E5-8E79-4101-8477-E356679D0646}" type="presOf" srcId="{ACB5FD66-49C8-4170-8A36-8210F8886737}" destId="{0F5F5691-4F41-4278-A939-919C34F4F3B2}" srcOrd="1" destOrd="0" presId="urn:microsoft.com/office/officeart/2005/8/layout/pyramid1"/>
    <dgm:cxn modelId="{37D1D84A-8283-4B74-B225-23499C375F1B}" srcId="{1FE3DCAB-4BDE-4677-89CC-3F199CB1881C}" destId="{F52B3CF3-8A26-46FA-8ABC-8B12F52F2A11}" srcOrd="2" destOrd="0" parTransId="{46162130-4F2A-4709-9F39-CB44D5F430A1}" sibTransId="{92A2ADD1-46D2-4ABC-A0C9-C172FFC4E5E4}"/>
    <dgm:cxn modelId="{5813F157-E1DB-463E-B9B0-39817B0751CB}" type="presParOf" srcId="{AA119EE0-7AFD-4A0A-82BA-CC43AE000185}" destId="{D8E20365-6B6E-4F29-AE93-8666921AC649}" srcOrd="0" destOrd="0" presId="urn:microsoft.com/office/officeart/2005/8/layout/pyramid1"/>
    <dgm:cxn modelId="{AC0B4D2E-448B-41DE-B35D-7A5B4A825A0D}" type="presParOf" srcId="{D8E20365-6B6E-4F29-AE93-8666921AC649}" destId="{662590EA-9146-4274-A05E-3776F3C2C5E2}" srcOrd="0" destOrd="0" presId="urn:microsoft.com/office/officeart/2005/8/layout/pyramid1"/>
    <dgm:cxn modelId="{32AE4A89-D0A9-4CCA-87C3-BB0A187C83F6}" type="presParOf" srcId="{D8E20365-6B6E-4F29-AE93-8666921AC649}" destId="{2FEE04E9-6654-446D-B797-2200BC83DE8C}" srcOrd="1" destOrd="0" presId="urn:microsoft.com/office/officeart/2005/8/layout/pyramid1"/>
    <dgm:cxn modelId="{D94E77D6-B47B-4B02-9DB6-4D109FA35C4A}" type="presParOf" srcId="{AA119EE0-7AFD-4A0A-82BA-CC43AE000185}" destId="{FFFDC692-D312-4A2C-9B68-4F90E4C97C7A}" srcOrd="1" destOrd="0" presId="urn:microsoft.com/office/officeart/2005/8/layout/pyramid1"/>
    <dgm:cxn modelId="{97F5D806-0FCA-479A-BCEC-4C8FC4426D1E}" type="presParOf" srcId="{FFFDC692-D312-4A2C-9B68-4F90E4C97C7A}" destId="{DE02B9CE-14A5-44EB-BD70-E8E89595F105}" srcOrd="0" destOrd="0" presId="urn:microsoft.com/office/officeart/2005/8/layout/pyramid1"/>
    <dgm:cxn modelId="{DCC786E2-9C22-4B7B-AACB-F269D3384ACB}" type="presParOf" srcId="{FFFDC692-D312-4A2C-9B68-4F90E4C97C7A}" destId="{26EDB66E-0FA6-4293-8084-304501B694D4}" srcOrd="1" destOrd="0" presId="urn:microsoft.com/office/officeart/2005/8/layout/pyramid1"/>
    <dgm:cxn modelId="{69E7FFE0-CAC6-4081-A026-56DAA0C13DCF}" type="presParOf" srcId="{AA119EE0-7AFD-4A0A-82BA-CC43AE000185}" destId="{536FE674-68BE-4053-A195-ED38444827D4}" srcOrd="2" destOrd="0" presId="urn:microsoft.com/office/officeart/2005/8/layout/pyramid1"/>
    <dgm:cxn modelId="{DF658DFC-6B65-470B-A97C-DF6742EEA5B2}" type="presParOf" srcId="{536FE674-68BE-4053-A195-ED38444827D4}" destId="{AC955144-A227-44D9-8341-ED51E141A9FE}" srcOrd="0" destOrd="0" presId="urn:microsoft.com/office/officeart/2005/8/layout/pyramid1"/>
    <dgm:cxn modelId="{55D9CC2E-F137-4933-8AE2-0D8461F72CFF}" type="presParOf" srcId="{536FE674-68BE-4053-A195-ED38444827D4}" destId="{FC25D543-E0A9-4DFE-A8E9-2F971A769AF8}" srcOrd="1" destOrd="0" presId="urn:microsoft.com/office/officeart/2005/8/layout/pyramid1"/>
    <dgm:cxn modelId="{1E0B0988-735A-43DF-BCC3-E08E451BCE13}" type="presParOf" srcId="{AA119EE0-7AFD-4A0A-82BA-CC43AE000185}" destId="{BD4DB7D6-7338-4ABD-A7C8-BE2991B2FD35}" srcOrd="3" destOrd="0" presId="urn:microsoft.com/office/officeart/2005/8/layout/pyramid1"/>
    <dgm:cxn modelId="{7470800E-735E-4CF8-ADD7-AB2AA53265DF}" type="presParOf" srcId="{BD4DB7D6-7338-4ABD-A7C8-BE2991B2FD35}" destId="{64802D4B-A58B-4EF5-AC9E-D8A5EF1B11AD}" srcOrd="0" destOrd="0" presId="urn:microsoft.com/office/officeart/2005/8/layout/pyramid1"/>
    <dgm:cxn modelId="{ABF8D530-7A57-4A32-9CB8-EE286C3849D2}" type="presParOf" srcId="{BD4DB7D6-7338-4ABD-A7C8-BE2991B2FD35}" destId="{0F5F5691-4F41-4278-A939-919C34F4F3B2}" srcOrd="1" destOrd="0" presId="urn:microsoft.com/office/officeart/2005/8/layout/pyramid1"/>
    <dgm:cxn modelId="{F1975113-2332-4F4D-B8C5-E47DC5150E91}" type="presParOf" srcId="{AA119EE0-7AFD-4A0A-82BA-CC43AE000185}" destId="{F9ACBBCD-B3CB-4733-8C83-219A1AEE11AD}" srcOrd="4" destOrd="0" presId="urn:microsoft.com/office/officeart/2005/8/layout/pyramid1"/>
    <dgm:cxn modelId="{D5856462-C01E-4A6A-9059-D4DCF3A33C39}" type="presParOf" srcId="{F9ACBBCD-B3CB-4733-8C83-219A1AEE11AD}" destId="{57BA1312-BCE1-463D-BE20-596ABF518773}" srcOrd="0" destOrd="0" presId="urn:microsoft.com/office/officeart/2005/8/layout/pyramid1"/>
    <dgm:cxn modelId="{2BDBBD10-07BE-4E10-BB55-3AD471A1C588}" type="presParOf" srcId="{F9ACBBCD-B3CB-4733-8C83-219A1AEE11AD}" destId="{77BB101D-23FF-4BAE-A737-E3855348A16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AC30A5-8F5A-469F-A1E2-6920AAE168FB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0BF502-93BE-46F3-A7D7-2FC46F34EE1A}">
      <dgm:prSet phldrT="[Text]"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hu-HU" sz="8000" dirty="0" smtClean="0">
              <a:solidFill>
                <a:schemeClr val="accent3">
                  <a:lumMod val="75000"/>
                </a:schemeClr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a:rPr>
            <a:t>KPO</a:t>
          </a:r>
          <a:endParaRPr lang="en-US" sz="8000" dirty="0">
            <a:solidFill>
              <a:schemeClr val="accent3">
                <a:lumMod val="75000"/>
              </a:schemeClr>
            </a:solidFill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FE82DC79-E5FC-4603-8294-ED43F8CEA02B}" type="parTrans" cxnId="{FC056154-AAAC-4CB8-8853-77CFBC55AED8}">
      <dgm:prSet/>
      <dgm:spPr/>
      <dgm:t>
        <a:bodyPr/>
        <a:lstStyle/>
        <a:p>
          <a:endParaRPr lang="en-US"/>
        </a:p>
      </dgm:t>
    </dgm:pt>
    <dgm:pt modelId="{2296DC2E-8D6E-4794-A441-D5CF5F929C70}" type="sibTrans" cxnId="{FC056154-AAAC-4CB8-8853-77CFBC55AED8}">
      <dgm:prSet/>
      <dgm:spPr/>
      <dgm:t>
        <a:bodyPr/>
        <a:lstStyle/>
        <a:p>
          <a:endParaRPr lang="en-US"/>
        </a:p>
      </dgm:t>
    </dgm:pt>
    <dgm:pt modelId="{F90FA0A2-A174-4AD1-8D6F-4B584CF1AE52}">
      <dgm:prSet phldrT="[Text]" custT="1"/>
      <dgm:spPr>
        <a:noFill/>
      </dgm:spPr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hu-HU" sz="8000" dirty="0" smtClean="0">
              <a:solidFill>
                <a:srgbClr val="990000"/>
              </a:solidFill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a:rPr>
            <a:t>SEO</a:t>
          </a:r>
          <a:endParaRPr lang="en-US" sz="8000" dirty="0">
            <a:solidFill>
              <a:srgbClr val="990000"/>
            </a:solidFill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a:endParaRPr>
        </a:p>
      </dgm:t>
    </dgm:pt>
    <dgm:pt modelId="{F82C0E6D-4846-4941-9159-57F52F83D90D}" type="sibTrans" cxnId="{2CE001DB-3D79-4FD3-B7EF-0327E9EA74A8}">
      <dgm:prSet/>
      <dgm:spPr/>
      <dgm:t>
        <a:bodyPr/>
        <a:lstStyle/>
        <a:p>
          <a:endParaRPr lang="en-US"/>
        </a:p>
      </dgm:t>
    </dgm:pt>
    <dgm:pt modelId="{97357B31-D887-4BC4-BE16-B5DC44D3BDCC}" type="parTrans" cxnId="{2CE001DB-3D79-4FD3-B7EF-0327E9EA74A8}">
      <dgm:prSet/>
      <dgm:spPr/>
      <dgm:t>
        <a:bodyPr/>
        <a:lstStyle/>
        <a:p>
          <a:endParaRPr lang="en-US"/>
        </a:p>
      </dgm:t>
    </dgm:pt>
    <dgm:pt modelId="{8616F2E5-7459-42B1-BB4A-FFCDDF4433C9}" type="pres">
      <dgm:prSet presAssocID="{A4AC30A5-8F5A-469F-A1E2-6920AAE168F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D8C9FF-6D8D-4E37-9EA8-00A08C8C9D03}" type="pres">
      <dgm:prSet presAssocID="{A4AC30A5-8F5A-469F-A1E2-6920AAE168FB}" presName="divider" presStyleLbl="fgShp" presStyleIdx="0" presStyleCnt="1"/>
      <dgm:spPr>
        <a:ln>
          <a:solidFill>
            <a:schemeClr val="accent2">
              <a:lumMod val="75000"/>
              <a:alpha val="62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518BB686-D3F2-416C-AB3D-D1E9FC811E87}" type="pres">
      <dgm:prSet presAssocID="{F90FA0A2-A174-4AD1-8D6F-4B584CF1AE52}" presName="downArrow" presStyleLbl="node1" presStyleIdx="0" presStyleCnt="2"/>
      <dgm:spPr>
        <a:scene3d>
          <a:camera prst="orthographicFront"/>
          <a:lightRig rig="threePt" dir="t"/>
        </a:scene3d>
        <a:sp3d>
          <a:bevelT/>
        </a:sp3d>
      </dgm:spPr>
    </dgm:pt>
    <dgm:pt modelId="{E3DB484E-1E61-4284-9C47-D388C1741F9C}" type="pres">
      <dgm:prSet presAssocID="{F90FA0A2-A174-4AD1-8D6F-4B584CF1AE52}" presName="downArrowText" presStyleLbl="revTx" presStyleIdx="0" presStyleCnt="2" custScaleX="155968" custLinFactNeighborX="-24140" custLinFactNeighborY="5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49533-0750-461C-8C3C-361169A01782}" type="pres">
      <dgm:prSet presAssocID="{F30BF502-93BE-46F3-A7D7-2FC46F34EE1A}" presName="upArrow" presStyleLbl="node1" presStyleIdx="1" presStyleCnt="2"/>
      <dgm:spPr>
        <a:scene3d>
          <a:camera prst="orthographicFront"/>
          <a:lightRig rig="threePt" dir="t"/>
        </a:scene3d>
        <a:sp3d>
          <a:bevelT/>
        </a:sp3d>
      </dgm:spPr>
    </dgm:pt>
    <dgm:pt modelId="{27EC8E66-0251-4D81-8DC7-852A686D5252}" type="pres">
      <dgm:prSet presAssocID="{F30BF502-93BE-46F3-A7D7-2FC46F34EE1A}" presName="upArrowText" presStyleLbl="revTx" presStyleIdx="1" presStyleCnt="2" custScaleX="153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D66A73-1564-4144-86FE-8217B0C70379}" type="presOf" srcId="{F30BF502-93BE-46F3-A7D7-2FC46F34EE1A}" destId="{27EC8E66-0251-4D81-8DC7-852A686D5252}" srcOrd="0" destOrd="0" presId="urn:microsoft.com/office/officeart/2005/8/layout/arrow3"/>
    <dgm:cxn modelId="{2CE001DB-3D79-4FD3-B7EF-0327E9EA74A8}" srcId="{A4AC30A5-8F5A-469F-A1E2-6920AAE168FB}" destId="{F90FA0A2-A174-4AD1-8D6F-4B584CF1AE52}" srcOrd="0" destOrd="0" parTransId="{97357B31-D887-4BC4-BE16-B5DC44D3BDCC}" sibTransId="{F82C0E6D-4846-4941-9159-57F52F83D90D}"/>
    <dgm:cxn modelId="{3E1FEE0D-DB3A-4EA0-9764-F7C5AE63414F}" type="presOf" srcId="{F90FA0A2-A174-4AD1-8D6F-4B584CF1AE52}" destId="{E3DB484E-1E61-4284-9C47-D388C1741F9C}" srcOrd="0" destOrd="0" presId="urn:microsoft.com/office/officeart/2005/8/layout/arrow3"/>
    <dgm:cxn modelId="{18447FB8-D17E-43C6-A298-8B49EFB4E163}" type="presOf" srcId="{A4AC30A5-8F5A-469F-A1E2-6920AAE168FB}" destId="{8616F2E5-7459-42B1-BB4A-FFCDDF4433C9}" srcOrd="0" destOrd="0" presId="urn:microsoft.com/office/officeart/2005/8/layout/arrow3"/>
    <dgm:cxn modelId="{FC056154-AAAC-4CB8-8853-77CFBC55AED8}" srcId="{A4AC30A5-8F5A-469F-A1E2-6920AAE168FB}" destId="{F30BF502-93BE-46F3-A7D7-2FC46F34EE1A}" srcOrd="1" destOrd="0" parTransId="{FE82DC79-E5FC-4603-8294-ED43F8CEA02B}" sibTransId="{2296DC2E-8D6E-4794-A441-D5CF5F929C70}"/>
    <dgm:cxn modelId="{439C821E-8B12-42E8-A0A0-71B3373C893A}" type="presParOf" srcId="{8616F2E5-7459-42B1-BB4A-FFCDDF4433C9}" destId="{13D8C9FF-6D8D-4E37-9EA8-00A08C8C9D03}" srcOrd="0" destOrd="0" presId="urn:microsoft.com/office/officeart/2005/8/layout/arrow3"/>
    <dgm:cxn modelId="{6A4D4135-B60B-4336-B465-75D7295E51B4}" type="presParOf" srcId="{8616F2E5-7459-42B1-BB4A-FFCDDF4433C9}" destId="{518BB686-D3F2-416C-AB3D-D1E9FC811E87}" srcOrd="1" destOrd="0" presId="urn:microsoft.com/office/officeart/2005/8/layout/arrow3"/>
    <dgm:cxn modelId="{96DCA6A0-FF55-4C29-AD62-48663A998FD6}" type="presParOf" srcId="{8616F2E5-7459-42B1-BB4A-FFCDDF4433C9}" destId="{E3DB484E-1E61-4284-9C47-D388C1741F9C}" srcOrd="2" destOrd="0" presId="urn:microsoft.com/office/officeart/2005/8/layout/arrow3"/>
    <dgm:cxn modelId="{6D3CA082-9FC6-40A2-9690-2D60C8AB7960}" type="presParOf" srcId="{8616F2E5-7459-42B1-BB4A-FFCDDF4433C9}" destId="{C7749533-0750-461C-8C3C-361169A01782}" srcOrd="3" destOrd="0" presId="urn:microsoft.com/office/officeart/2005/8/layout/arrow3"/>
    <dgm:cxn modelId="{55AFC032-7FF5-4959-ADEA-CAB1179334B5}" type="presParOf" srcId="{8616F2E5-7459-42B1-BB4A-FFCDDF4433C9}" destId="{27EC8E66-0251-4D81-8DC7-852A686D525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4B922-1E4F-4C25-99E8-76298CDB37F1}">
      <dsp:nvSpPr>
        <dsp:cNvPr id="0" name=""/>
        <dsp:cNvSpPr/>
      </dsp:nvSpPr>
      <dsp:spPr>
        <a:xfrm>
          <a:off x="2770112" y="417315"/>
          <a:ext cx="3554729" cy="20798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3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Felhasználók</a:t>
          </a:r>
          <a:endParaRPr lang="en-US" sz="43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831030" y="478233"/>
        <a:ext cx="3432893" cy="1958055"/>
      </dsp:txXfrm>
    </dsp:sp>
    <dsp:sp modelId="{64F1A606-060A-46EF-A1FC-3E2E146814DA}">
      <dsp:nvSpPr>
        <dsp:cNvPr id="0" name=""/>
        <dsp:cNvSpPr/>
      </dsp:nvSpPr>
      <dsp:spPr>
        <a:xfrm rot="3221728">
          <a:off x="5209614" y="3162445"/>
          <a:ext cx="1800436" cy="57194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381198" y="3276834"/>
        <a:ext cx="1457268" cy="343168"/>
      </dsp:txXfrm>
    </dsp:sp>
    <dsp:sp modelId="{8DCF8C29-1AD5-46C6-954A-D706DCD56C35}">
      <dsp:nvSpPr>
        <dsp:cNvPr id="0" name=""/>
        <dsp:cNvSpPr/>
      </dsp:nvSpPr>
      <dsp:spPr>
        <a:xfrm>
          <a:off x="5634957" y="4344608"/>
          <a:ext cx="3268265" cy="16341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300" kern="1200" dirty="0" smtClean="0">
              <a:solidFill>
                <a:schemeClr val="bg1"/>
              </a:solidFill>
            </a:rPr>
            <a:t>Adatbázisok</a:t>
          </a:r>
          <a:endParaRPr lang="en-US" sz="4300" kern="1200" dirty="0">
            <a:solidFill>
              <a:schemeClr val="bg1"/>
            </a:solidFill>
          </a:endParaRPr>
        </a:p>
      </dsp:txBody>
      <dsp:txXfrm>
        <a:off x="5682819" y="4392470"/>
        <a:ext cx="3172541" cy="1538408"/>
      </dsp:txXfrm>
    </dsp:sp>
    <dsp:sp modelId="{9D771280-1782-4DC5-8471-3137A6DEFE48}">
      <dsp:nvSpPr>
        <dsp:cNvPr id="0" name=""/>
        <dsp:cNvSpPr/>
      </dsp:nvSpPr>
      <dsp:spPr>
        <a:xfrm rot="10799990">
          <a:off x="3609467" y="4875709"/>
          <a:ext cx="1800436" cy="57194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781051" y="4990098"/>
        <a:ext cx="1457268" cy="343168"/>
      </dsp:txXfrm>
    </dsp:sp>
    <dsp:sp modelId="{474A6811-1A82-4BEA-B302-0A744B05CFAD}">
      <dsp:nvSpPr>
        <dsp:cNvPr id="0" name=""/>
        <dsp:cNvSpPr/>
      </dsp:nvSpPr>
      <dsp:spPr>
        <a:xfrm>
          <a:off x="116146" y="4344625"/>
          <a:ext cx="3268265" cy="16341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3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Keresőgépek</a:t>
          </a:r>
          <a:endParaRPr lang="hu-HU" sz="4300" kern="1200" dirty="0" smtClean="0"/>
        </a:p>
      </dsp:txBody>
      <dsp:txXfrm>
        <a:off x="164008" y="4392487"/>
        <a:ext cx="3172541" cy="1538408"/>
      </dsp:txXfrm>
    </dsp:sp>
    <dsp:sp modelId="{818294DE-A1E1-41B2-B402-585C3C9FB4F7}">
      <dsp:nvSpPr>
        <dsp:cNvPr id="0" name=""/>
        <dsp:cNvSpPr/>
      </dsp:nvSpPr>
      <dsp:spPr>
        <a:xfrm rot="18423376">
          <a:off x="2164512" y="3134942"/>
          <a:ext cx="1800436" cy="57194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336096" y="3249331"/>
        <a:ext cx="1457268" cy="343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9BC13-7F10-44F4-87B2-1F6C6C11E8A9}">
      <dsp:nvSpPr>
        <dsp:cNvPr id="0" name=""/>
        <dsp:cNvSpPr/>
      </dsp:nvSpPr>
      <dsp:spPr>
        <a:xfrm>
          <a:off x="1080119" y="0"/>
          <a:ext cx="5904656" cy="59046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cap="small" baseline="0" dirty="0" smtClean="0"/>
            <a:t>Tudományos folyóiratok 1.2 Millió</a:t>
          </a:r>
          <a:endParaRPr lang="en-US" sz="2000" b="1" kern="1200" cap="small" baseline="0" dirty="0"/>
        </a:p>
      </dsp:txBody>
      <dsp:txXfrm>
        <a:off x="3206977" y="295232"/>
        <a:ext cx="1650941" cy="885698"/>
      </dsp:txXfrm>
    </dsp:sp>
    <dsp:sp modelId="{7AF9AAC0-A3A9-440F-ADCF-46FFE03DF03D}">
      <dsp:nvSpPr>
        <dsp:cNvPr id="0" name=""/>
        <dsp:cNvSpPr/>
      </dsp:nvSpPr>
      <dsp:spPr>
        <a:xfrm>
          <a:off x="1670585" y="1180931"/>
          <a:ext cx="4723724" cy="47237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cap="small" baseline="0" dirty="0" smtClean="0"/>
            <a:t>Medicina 27.000 folyóirat</a:t>
          </a:r>
          <a:r>
            <a:rPr lang="hu-HU" sz="1400" kern="1200" dirty="0" smtClean="0"/>
            <a:t> </a:t>
          </a:r>
          <a:endParaRPr lang="en-US" sz="1400" kern="1200" dirty="0"/>
        </a:p>
      </dsp:txBody>
      <dsp:txXfrm>
        <a:off x="3206977" y="1464354"/>
        <a:ext cx="1650941" cy="850270"/>
      </dsp:txXfrm>
    </dsp:sp>
    <dsp:sp modelId="{3009CE56-3908-4573-84DB-F35304A05AB4}">
      <dsp:nvSpPr>
        <dsp:cNvPr id="0" name=""/>
        <dsp:cNvSpPr/>
      </dsp:nvSpPr>
      <dsp:spPr>
        <a:xfrm>
          <a:off x="2412771" y="2678694"/>
          <a:ext cx="3239353" cy="322596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err="1" smtClean="0"/>
            <a:t>PubMed</a:t>
          </a:r>
          <a:r>
            <a:rPr lang="hu-HU" sz="1400" b="1" kern="1200" dirty="0" smtClean="0"/>
            <a:t> 52.00 indexel, 1.880 nem része az </a:t>
          </a:r>
          <a:r>
            <a:rPr lang="hu-HU" sz="1400" b="1" kern="1200" dirty="0" err="1" smtClean="0"/>
            <a:t>EMBASE-nek</a:t>
          </a:r>
          <a:endParaRPr lang="hu-HU" sz="1400" b="1" kern="1200" dirty="0" smtClean="0"/>
        </a:p>
      </dsp:txBody>
      <dsp:txXfrm>
        <a:off x="3277678" y="2920641"/>
        <a:ext cx="1509538" cy="725841"/>
      </dsp:txXfrm>
    </dsp:sp>
    <dsp:sp modelId="{5715B937-74F8-42AF-A567-B439DE71E2BE}">
      <dsp:nvSpPr>
        <dsp:cNvPr id="0" name=""/>
        <dsp:cNvSpPr/>
      </dsp:nvSpPr>
      <dsp:spPr>
        <a:xfrm>
          <a:off x="3060848" y="3946034"/>
          <a:ext cx="1943198" cy="195862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EMBASE 4.800 indexel, 1.800 nincs a </a:t>
          </a:r>
          <a:r>
            <a:rPr lang="hu-HU" sz="1400" b="1" kern="1200" dirty="0" err="1" smtClean="0"/>
            <a:t>PubMed-ben</a:t>
          </a:r>
          <a:endParaRPr lang="hu-H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/>
        </a:p>
      </dsp:txBody>
      <dsp:txXfrm>
        <a:off x="3345423" y="4435689"/>
        <a:ext cx="1374048" cy="97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590EA-9146-4274-A05E-3776F3C2C5E2}">
      <dsp:nvSpPr>
        <dsp:cNvPr id="0" name=""/>
        <dsp:cNvSpPr/>
      </dsp:nvSpPr>
      <dsp:spPr>
        <a:xfrm>
          <a:off x="2419468" y="0"/>
          <a:ext cx="1209734" cy="950505"/>
        </a:xfrm>
        <a:prstGeom prst="trapezoid">
          <a:avLst>
            <a:gd name="adj" fmla="val 63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400" kern="1200" cap="small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cap="small" baseline="0" dirty="0" smtClean="0">
              <a:solidFill>
                <a:schemeClr val="bg1"/>
              </a:solidFill>
            </a:rPr>
            <a:t>OK</a:t>
          </a:r>
          <a:endParaRPr lang="en-US" sz="2400" kern="1200" cap="small" baseline="0" dirty="0">
            <a:solidFill>
              <a:schemeClr val="bg1"/>
            </a:solidFill>
          </a:endParaRPr>
        </a:p>
      </dsp:txBody>
      <dsp:txXfrm>
        <a:off x="2419468" y="0"/>
        <a:ext cx="1209734" cy="950505"/>
      </dsp:txXfrm>
    </dsp:sp>
    <dsp:sp modelId="{DE02B9CE-14A5-44EB-BD70-E8E89595F105}">
      <dsp:nvSpPr>
        <dsp:cNvPr id="0" name=""/>
        <dsp:cNvSpPr/>
      </dsp:nvSpPr>
      <dsp:spPr>
        <a:xfrm>
          <a:off x="1814601" y="950505"/>
          <a:ext cx="2419468" cy="950505"/>
        </a:xfrm>
        <a:prstGeom prst="trapezoid">
          <a:avLst>
            <a:gd name="adj" fmla="val 63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cap="small" baseline="0" dirty="0" smtClean="0">
              <a:solidFill>
                <a:schemeClr val="bg1"/>
              </a:solidFill>
            </a:rPr>
            <a:t>Találat Elemzés</a:t>
          </a:r>
          <a:endParaRPr lang="en-US" sz="2200" kern="1200" cap="small" baseline="0" dirty="0">
            <a:solidFill>
              <a:schemeClr val="bg1"/>
            </a:solidFill>
          </a:endParaRPr>
        </a:p>
      </dsp:txBody>
      <dsp:txXfrm>
        <a:off x="2238008" y="950505"/>
        <a:ext cx="1572654" cy="950505"/>
      </dsp:txXfrm>
    </dsp:sp>
    <dsp:sp modelId="{AC955144-A227-44D9-8341-ED51E141A9FE}">
      <dsp:nvSpPr>
        <dsp:cNvPr id="0" name=""/>
        <dsp:cNvSpPr/>
      </dsp:nvSpPr>
      <dsp:spPr>
        <a:xfrm>
          <a:off x="1209734" y="1901011"/>
          <a:ext cx="3629203" cy="950505"/>
        </a:xfrm>
        <a:prstGeom prst="trapezoid">
          <a:avLst>
            <a:gd name="adj" fmla="val 63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cap="small" baseline="0" dirty="0" smtClean="0">
              <a:solidFill>
                <a:schemeClr val="bg1"/>
              </a:solidFill>
            </a:rPr>
            <a:t>Szintaktika Felépítése - ELLENŐRZÉSE </a:t>
          </a:r>
          <a:endParaRPr lang="en-US" sz="2200" kern="1200" cap="small" baseline="0" dirty="0">
            <a:solidFill>
              <a:schemeClr val="bg1"/>
            </a:solidFill>
          </a:endParaRPr>
        </a:p>
      </dsp:txBody>
      <dsp:txXfrm>
        <a:off x="1844844" y="1901011"/>
        <a:ext cx="2358982" cy="950505"/>
      </dsp:txXfrm>
    </dsp:sp>
    <dsp:sp modelId="{64802D4B-A58B-4EF5-AC9E-D8A5EF1B11AD}">
      <dsp:nvSpPr>
        <dsp:cNvPr id="0" name=""/>
        <dsp:cNvSpPr/>
      </dsp:nvSpPr>
      <dsp:spPr>
        <a:xfrm>
          <a:off x="604867" y="2851516"/>
          <a:ext cx="4838937" cy="950505"/>
        </a:xfrm>
        <a:prstGeom prst="trapezoid">
          <a:avLst>
            <a:gd name="adj" fmla="val 63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cap="small" baseline="0" dirty="0" smtClean="0">
              <a:solidFill>
                <a:schemeClr val="bg1"/>
              </a:solidFill>
            </a:rPr>
            <a:t>Megfelelő Források Kiválasztás</a:t>
          </a:r>
          <a:endParaRPr lang="en-US" sz="2800" kern="1200" cap="small" baseline="0" dirty="0">
            <a:solidFill>
              <a:schemeClr val="bg1"/>
            </a:solidFill>
          </a:endParaRPr>
        </a:p>
      </dsp:txBody>
      <dsp:txXfrm>
        <a:off x="1451681" y="2851516"/>
        <a:ext cx="3145309" cy="950505"/>
      </dsp:txXfrm>
    </dsp:sp>
    <dsp:sp modelId="{57BA1312-BCE1-463D-BE20-596ABF518773}">
      <dsp:nvSpPr>
        <dsp:cNvPr id="0" name=""/>
        <dsp:cNvSpPr/>
      </dsp:nvSpPr>
      <dsp:spPr>
        <a:xfrm>
          <a:off x="0" y="3802022"/>
          <a:ext cx="6048672" cy="950505"/>
        </a:xfrm>
        <a:prstGeom prst="trapezoid">
          <a:avLst>
            <a:gd name="adj" fmla="val 6363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cap="small" baseline="0" dirty="0" smtClean="0">
              <a:solidFill>
                <a:schemeClr val="bg1"/>
              </a:solidFill>
            </a:rPr>
            <a:t>Keresési Stratégia Megtervezése</a:t>
          </a:r>
          <a:endParaRPr lang="en-US" sz="2800" kern="1200" cap="small" baseline="0" dirty="0">
            <a:solidFill>
              <a:schemeClr val="bg1"/>
            </a:solidFill>
          </a:endParaRPr>
        </a:p>
      </dsp:txBody>
      <dsp:txXfrm>
        <a:off x="1058517" y="3802022"/>
        <a:ext cx="3931636" cy="9505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8C9FF-6D8D-4E37-9EA8-00A08C8C9D03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  <a:alpha val="62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BB686-D3F2-416C-AB3D-D1E9FC811E87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B484E-1E61-4284-9C47-D388C1741F9C}">
      <dsp:nvSpPr>
        <dsp:cNvPr id="0" name=""/>
        <dsp:cNvSpPr/>
      </dsp:nvSpPr>
      <dsp:spPr>
        <a:xfrm>
          <a:off x="2214086" y="87784"/>
          <a:ext cx="3042498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0" tIns="568960" rIns="568960" bIns="56896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0" kern="1200" dirty="0" smtClean="0">
              <a:solidFill>
                <a:srgbClr val="990000"/>
              </a:solidFill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a:rPr>
            <a:t>SEO</a:t>
          </a:r>
          <a:endParaRPr lang="en-US" sz="8000" kern="1200" dirty="0">
            <a:solidFill>
              <a:srgbClr val="990000"/>
            </a:solidFill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a:endParaRPr>
        </a:p>
      </dsp:txBody>
      <dsp:txXfrm>
        <a:off x="2214086" y="87784"/>
        <a:ext cx="3042498" cy="1706880"/>
      </dsp:txXfrm>
    </dsp:sp>
    <dsp:sp modelId="{C7749533-0750-461C-8C3C-361169A01782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C8E66-0251-4D81-8DC7-852A686D5252}">
      <dsp:nvSpPr>
        <dsp:cNvPr id="0" name=""/>
        <dsp:cNvSpPr/>
      </dsp:nvSpPr>
      <dsp:spPr>
        <a:xfrm>
          <a:off x="395147" y="2357120"/>
          <a:ext cx="2989224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0" tIns="568960" rIns="568960" bIns="56896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0" kern="1200" dirty="0" smtClean="0">
              <a:solidFill>
                <a:schemeClr val="accent3">
                  <a:lumMod val="75000"/>
                </a:schemeClr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a:rPr>
            <a:t>KPO</a:t>
          </a:r>
          <a:endParaRPr lang="en-US" sz="8000" kern="1200" dirty="0">
            <a:solidFill>
              <a:schemeClr val="accent3">
                <a:lumMod val="75000"/>
              </a:schemeClr>
            </a:solidFill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395147" y="2357120"/>
        <a:ext cx="2989224" cy="170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57BCE-B4EB-415E-94EC-B3978140CC2C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D68B4-1566-476C-BC0D-DB9BE2A34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1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68B4-1566-476C-BC0D-DB9BE2A348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2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772-D57F-475C-BA45-2E16C2506D3D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8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FC88-A195-4A42-BF25-242861C20CF7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2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DCCB-99B6-4706-A65C-E47E99749852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D15D-F5F2-4F65-A4B4-87E082C8AAC9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6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6FEB-CA1F-4078-BE85-A8B6EEDF3107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4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055B-027E-4B45-A8DB-3D059135A9E6}" type="datetime1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7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F69B-B78A-46A3-B7BC-BA5F633C9059}" type="datetime1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7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4ED6-8763-43F8-B975-FDC1379EBA69}" type="datetime1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E186-F7C5-4321-A6DB-94DB5AA2E9CF}" type="datetime1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9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06FE-AB74-4C98-A909-A2B758D3BEE2}" type="datetime1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9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199A-5F07-4524-A13C-E0A981C190E8}" type="datetime1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F8096-D1F4-42DE-A073-3C6C94692D29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F9D83-C875-4009-8FF8-9EB6AE4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0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g"/><Relationship Id="rId18" Type="http://schemas.openxmlformats.org/officeDocument/2006/relationships/image" Target="../media/image23.jpeg"/><Relationship Id="rId26" Type="http://schemas.openxmlformats.org/officeDocument/2006/relationships/image" Target="../media/image31.png"/><Relationship Id="rId3" Type="http://schemas.openxmlformats.org/officeDocument/2006/relationships/image" Target="../media/image8.jpg"/><Relationship Id="rId21" Type="http://schemas.openxmlformats.org/officeDocument/2006/relationships/image" Target="../media/image26.jpg"/><Relationship Id="rId7" Type="http://schemas.openxmlformats.org/officeDocument/2006/relationships/image" Target="../media/image12.pn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5" Type="http://schemas.openxmlformats.org/officeDocument/2006/relationships/image" Target="../media/image30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5" Type="http://schemas.openxmlformats.org/officeDocument/2006/relationships/image" Target="../media/image10.jpg"/><Relationship Id="rId15" Type="http://schemas.openxmlformats.org/officeDocument/2006/relationships/image" Target="../media/image20.png"/><Relationship Id="rId23" Type="http://schemas.openxmlformats.org/officeDocument/2006/relationships/image" Target="../media/image28.jp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jpg"/><Relationship Id="rId22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3" y="0"/>
            <a:ext cx="897719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  <a:effectLst>
            <a:glow rad="88900">
              <a:schemeClr val="bg2">
                <a:lumMod val="25000"/>
                <a:alpha val="54000"/>
              </a:schemeClr>
            </a:glow>
            <a:softEdge rad="1016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80728"/>
            <a:ext cx="6339328" cy="4737608"/>
          </a:xfrm>
          <a:prstGeom prst="rect">
            <a:avLst/>
          </a:prstGeom>
          <a:effectLst>
            <a:glow>
              <a:srgbClr val="4C0000">
                <a:alpha val="97000"/>
              </a:srgbClr>
            </a:glow>
            <a:softEdge rad="1397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15416"/>
            <a:ext cx="5969266" cy="374441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765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E186-F7C5-4321-A6DB-94DB5AA2E9CF}" type="datetime1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49467465"/>
              </p:ext>
            </p:extLst>
          </p:nvPr>
        </p:nvGraphicFramePr>
        <p:xfrm>
          <a:off x="395536" y="692696"/>
          <a:ext cx="835292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Diagram group"/>
          <p:cNvGrpSpPr/>
          <p:nvPr/>
        </p:nvGrpSpPr>
        <p:grpSpPr>
          <a:xfrm>
            <a:off x="1043607" y="1340768"/>
            <a:ext cx="3268265" cy="1440160"/>
            <a:chOff x="116146" y="4344625"/>
            <a:chExt cx="3268265" cy="1634132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8" name="Group 7"/>
            <p:cNvGrpSpPr/>
            <p:nvPr/>
          </p:nvGrpSpPr>
          <p:grpSpPr>
            <a:xfrm>
              <a:off x="116146" y="4344625"/>
              <a:ext cx="3268265" cy="1634132"/>
              <a:chOff x="116146" y="4344625"/>
              <a:chExt cx="3268265" cy="1634132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16146" y="4344625"/>
                <a:ext cx="3268265" cy="1634132"/>
              </a:xfrm>
              <a:prstGeom prst="roundRect">
                <a:avLst>
                  <a:gd name="adj" fmla="val 10000"/>
                </a:avLst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0" name="Rounded Rectangle 4"/>
              <p:cNvSpPr/>
              <p:nvPr/>
            </p:nvSpPr>
            <p:spPr>
              <a:xfrm>
                <a:off x="164008" y="4392487"/>
                <a:ext cx="3172541" cy="153840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63830" tIns="163830" rIns="163830" bIns="163830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Publikáció deficit</a:t>
                </a: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605955" y="116632"/>
            <a:ext cx="7411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small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 Felhasználó Szemlélete</a:t>
            </a:r>
            <a:endParaRPr lang="en-US" sz="5400" b="1" cap="small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5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E186-F7C5-4321-A6DB-94DB5AA2E9CF}" type="datetime1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8"/>
            <a:ext cx="6192688" cy="6192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43808" y="1124744"/>
            <a:ext cx="14027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600" cap="sm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  <a:cs typeface="Arial" pitchFamily="34" charset="0"/>
              </a:rPr>
              <a:t>Értékellés Új Projekt nyitása</a:t>
            </a:r>
            <a:endParaRPr lang="en-US" sz="6000" b="0" cap="small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8104" y="4283223"/>
            <a:ext cx="14027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600" cap="sm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Kapcsolati háló megtervezése</a:t>
            </a:r>
            <a:endParaRPr lang="en-US" sz="1600" b="0" cap="small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0152" y="2564904"/>
            <a:ext cx="14027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600" cap="sm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Tanulmány és folyamat ábra készítés</a:t>
            </a:r>
            <a:endParaRPr lang="en-US" sz="6000" b="0" cap="small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50270" y="1124744"/>
            <a:ext cx="14027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600" cap="sm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 Light" pitchFamily="34" charset="0"/>
              </a:rPr>
              <a:t>Környeze</a:t>
            </a:r>
            <a:r>
              <a:rPr lang="hu-HU" sz="1600" cap="sm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t elemzés, ontológia</a:t>
            </a:r>
            <a:endParaRPr lang="en-US" sz="6000" b="0" cap="small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00120" y="4437112"/>
            <a:ext cx="1402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OPEN ACCESS ADATBÁZISOK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3409" y="2620392"/>
            <a:ext cx="14027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cap="sm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Közösségi hálózatok</a:t>
            </a:r>
            <a:endParaRPr lang="en-US" sz="6600" b="0" cap="small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7905" y="2780928"/>
            <a:ext cx="1800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SEO</a:t>
            </a:r>
            <a:endParaRPr lang="en-US" sz="413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70598" y="5301208"/>
            <a:ext cx="140279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SZOLGÁLTATÁS INDÍTÁS</a:t>
            </a:r>
          </a:p>
          <a:p>
            <a:pPr algn="ctr"/>
            <a:r>
              <a:rPr lang="hu-H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$$$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32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E186-F7C5-4321-A6DB-94DB5AA2E9CF}" type="datetime1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76054870"/>
              </p:ext>
            </p:extLst>
          </p:nvPr>
        </p:nvGraphicFramePr>
        <p:xfrm>
          <a:off x="1475656" y="620688"/>
          <a:ext cx="60486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Diagram group"/>
          <p:cNvGrpSpPr/>
          <p:nvPr/>
        </p:nvGrpSpPr>
        <p:grpSpPr>
          <a:xfrm>
            <a:off x="539552" y="5517232"/>
            <a:ext cx="7272808" cy="823922"/>
            <a:chOff x="2770112" y="417315"/>
            <a:chExt cx="3554729" cy="2079891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2" name="Group 11"/>
            <p:cNvGrpSpPr/>
            <p:nvPr/>
          </p:nvGrpSpPr>
          <p:grpSpPr>
            <a:xfrm>
              <a:off x="2770112" y="417315"/>
              <a:ext cx="3554729" cy="2079891"/>
              <a:chOff x="2770112" y="417315"/>
              <a:chExt cx="3554729" cy="207989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2770112" y="417315"/>
                <a:ext cx="3554729" cy="2079891"/>
              </a:xfrm>
              <a:prstGeom prst="roundRect">
                <a:avLst>
                  <a:gd name="adj" fmla="val 10000"/>
                </a:avLst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4" name="Rounded Rectangle 4"/>
              <p:cNvSpPr/>
              <p:nvPr/>
            </p:nvSpPr>
            <p:spPr>
              <a:xfrm>
                <a:off x="2831030" y="478233"/>
                <a:ext cx="3432893" cy="19580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63830" tIns="163830" rIns="163830" bIns="163830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3200" cap="small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    Keresési Protokoll Optimalizálás</a:t>
                </a:r>
                <a:endParaRPr lang="en-US" sz="3200" b="0" kern="1200" cap="small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512090263"/>
              </p:ext>
            </p:extLst>
          </p:nvPr>
        </p:nvGraphicFramePr>
        <p:xfrm>
          <a:off x="1524000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1872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E186-F7C5-4321-A6DB-94DB5AA2E9CF}" type="datetime1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692696"/>
            <a:ext cx="8532440" cy="3259526"/>
          </a:xfrm>
          <a:prstGeom prst="rect">
            <a:avLst/>
          </a:prstGeom>
          <a:ln w="120650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</p:pic>
      <p:sp>
        <p:nvSpPr>
          <p:cNvPr id="7" name="Rectangle 6"/>
          <p:cNvSpPr/>
          <p:nvPr/>
        </p:nvSpPr>
        <p:spPr>
          <a:xfrm>
            <a:off x="601812" y="4149080"/>
            <a:ext cx="78785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Köszönöm szépen </a:t>
            </a:r>
          </a:p>
          <a:p>
            <a:pPr algn="ctr"/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figyelmüket és </a:t>
            </a:r>
            <a:r>
              <a:rPr lang="hu-H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türlemüket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0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4247"/>
            <a:ext cx="9144000" cy="6829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6911752" cy="518381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9DC3-9815-4F74-8EF7-1616823FDE6D}" type="datetime1">
              <a:rPr lang="en-US" smtClean="0"/>
              <a:t>9/25/2014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3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01" y="4253206"/>
            <a:ext cx="1730486" cy="8572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47" y="2313603"/>
            <a:ext cx="3888433" cy="22540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0" y="714065"/>
            <a:ext cx="2988131" cy="7352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35" y="5447856"/>
            <a:ext cx="1359257" cy="1019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20" y="5445224"/>
            <a:ext cx="2176072" cy="942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4" y="20621"/>
            <a:ext cx="3240214" cy="972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44" y="5462471"/>
            <a:ext cx="2014200" cy="835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67" y="4344114"/>
            <a:ext cx="1118357" cy="11183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9" y="4521598"/>
            <a:ext cx="647112" cy="763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58052"/>
            <a:ext cx="2952328" cy="4867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3" y="1474638"/>
            <a:ext cx="3208079" cy="854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858740"/>
            <a:ext cx="1454698" cy="5237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73" y="380827"/>
            <a:ext cx="2733227" cy="700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91" y="1987882"/>
            <a:ext cx="2599202" cy="607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6064"/>
            <a:ext cx="1781975" cy="7840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325" y="2730826"/>
            <a:ext cx="1933672" cy="837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84" y="4382470"/>
            <a:ext cx="1642036" cy="9066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256" y="5522732"/>
            <a:ext cx="1501264" cy="4862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99" y="1235291"/>
            <a:ext cx="1855244" cy="428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79" y="1709916"/>
            <a:ext cx="2266817" cy="12150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0" y="2204864"/>
            <a:ext cx="2547861" cy="10374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06" y="3220783"/>
            <a:ext cx="1074694" cy="1074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1" y="3125380"/>
            <a:ext cx="1302625" cy="12763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87" y="4835806"/>
            <a:ext cx="1810679" cy="5558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70" y="1449360"/>
            <a:ext cx="7200084" cy="4073372"/>
          </a:xfrm>
          <a:prstGeom prst="rect">
            <a:avLst/>
          </a:prstGeom>
        </p:spPr>
      </p:pic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E4BA-877C-40B6-8F59-844295E200AD}" type="datetime1">
              <a:rPr lang="en-US" smtClean="0"/>
              <a:t>9/25/2014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1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46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6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4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5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7BC0-4741-4660-8742-AC67D9B5CD42}" type="datetime1">
              <a:rPr lang="en-US" smtClean="0"/>
              <a:t>9/25/2014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ISIM 2014. Budapest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732647"/>
              </p:ext>
            </p:extLst>
          </p:nvPr>
        </p:nvGraphicFramePr>
        <p:xfrm>
          <a:off x="0" y="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00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6076"/>
            <a:ext cx="7488832" cy="5616624"/>
          </a:xfrm>
          <a:effectLst>
            <a:glow>
              <a:schemeClr val="accent1"/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4351062" cy="18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16425"/>
            <a:ext cx="2016224" cy="1512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94700"/>
            <a:ext cx="4203920" cy="882172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5A3D-0C23-4F41-9861-5F7B7084882E}" type="datetime1">
              <a:rPr lang="en-US" smtClean="0"/>
              <a:t>9/25/2014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5</a:t>
            </a:fld>
            <a:endParaRPr lang="en-US"/>
          </a:p>
        </p:txBody>
      </p:sp>
      <p:grpSp>
        <p:nvGrpSpPr>
          <p:cNvPr id="14" name="Diagram group"/>
          <p:cNvGrpSpPr/>
          <p:nvPr/>
        </p:nvGrpSpPr>
        <p:grpSpPr>
          <a:xfrm>
            <a:off x="395536" y="239771"/>
            <a:ext cx="3268265" cy="1634132"/>
            <a:chOff x="116146" y="4344625"/>
            <a:chExt cx="3268265" cy="1634132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Group 14"/>
            <p:cNvGrpSpPr/>
            <p:nvPr/>
          </p:nvGrpSpPr>
          <p:grpSpPr>
            <a:xfrm>
              <a:off x="116146" y="4344625"/>
              <a:ext cx="3268265" cy="1634132"/>
              <a:chOff x="116146" y="4344625"/>
              <a:chExt cx="3268265" cy="1634132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16146" y="4344625"/>
                <a:ext cx="3268265" cy="1634132"/>
              </a:xfrm>
              <a:prstGeom prst="roundRect">
                <a:avLst>
                  <a:gd name="adj" fmla="val 10000"/>
                </a:avLst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7" name="Rounded Rectangle 4"/>
              <p:cNvSpPr/>
              <p:nvPr/>
            </p:nvSpPr>
            <p:spPr>
              <a:xfrm>
                <a:off x="164008" y="4392487"/>
                <a:ext cx="3172541" cy="153840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63830" tIns="163830" rIns="163830" bIns="163830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4300" b="0" kern="120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Keresőgépek</a:t>
                </a:r>
                <a:endParaRPr lang="hu-HU" sz="4300" kern="1200" dirty="0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81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6" y="28704"/>
            <a:ext cx="8343686" cy="628061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007"/>
            <a:ext cx="7866619" cy="6714993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194-CDC2-420C-9F0E-D64285DECA25}" type="datetime1">
              <a:rPr lang="en-US" smtClean="0"/>
              <a:t>9/25/2014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6</a:t>
            </a:fld>
            <a:endParaRPr lang="en-US"/>
          </a:p>
        </p:txBody>
      </p:sp>
      <p:grpSp>
        <p:nvGrpSpPr>
          <p:cNvPr id="11" name="Diagram group"/>
          <p:cNvGrpSpPr/>
          <p:nvPr/>
        </p:nvGrpSpPr>
        <p:grpSpPr>
          <a:xfrm>
            <a:off x="5436096" y="4581128"/>
            <a:ext cx="3410713" cy="1863867"/>
            <a:chOff x="2770112" y="417315"/>
            <a:chExt cx="3554729" cy="2079891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2" name="Group 11"/>
            <p:cNvGrpSpPr/>
            <p:nvPr/>
          </p:nvGrpSpPr>
          <p:grpSpPr>
            <a:xfrm>
              <a:off x="2770112" y="417315"/>
              <a:ext cx="3554729" cy="2079891"/>
              <a:chOff x="2770112" y="417315"/>
              <a:chExt cx="3554729" cy="207989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2770112" y="417315"/>
                <a:ext cx="3554729" cy="2079891"/>
              </a:xfrm>
              <a:prstGeom prst="roundRect">
                <a:avLst>
                  <a:gd name="adj" fmla="val 10000"/>
                </a:avLst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4" name="Rounded Rectangle 4"/>
              <p:cNvSpPr/>
              <p:nvPr/>
            </p:nvSpPr>
            <p:spPr>
              <a:xfrm>
                <a:off x="2831030" y="478233"/>
                <a:ext cx="3432893" cy="19580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63830" tIns="163830" rIns="163830" bIns="163830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4300" b="0" kern="120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Felhasználók</a:t>
                </a:r>
                <a:endParaRPr lang="en-US" sz="4300" b="0" kern="120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92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9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9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8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80728"/>
            <a:ext cx="9144000" cy="5457797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D055-66D8-41FC-BDC6-689516E80151}" type="datetime1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93096"/>
            <a:ext cx="4180733" cy="196500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29979"/>
            <a:ext cx="5832648" cy="16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6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421-4ACD-4C69-A0EE-315F843EDB21}" type="datetime1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0"/>
            <a:ext cx="9155370" cy="64336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 t="10193" r="9882" b="9091"/>
          <a:stretch/>
        </p:blipFill>
        <p:spPr>
          <a:xfrm>
            <a:off x="323528" y="19721"/>
            <a:ext cx="2808312" cy="340932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7" y="4042538"/>
            <a:ext cx="2088232" cy="2088232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10084"/>
            <a:ext cx="6048672" cy="3899236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" y="140205"/>
            <a:ext cx="8952562" cy="31683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89" y="3429000"/>
            <a:ext cx="3996444" cy="341324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5432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E186-F7C5-4321-A6DB-94DB5AA2E9CF}" type="datetime1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ISIM 2014. Budapest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9D83-C875-4009-8FF8-9EB6AE45567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96629874"/>
              </p:ext>
            </p:extLst>
          </p:nvPr>
        </p:nvGraphicFramePr>
        <p:xfrm>
          <a:off x="0" y="188640"/>
          <a:ext cx="80648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Diagram group"/>
          <p:cNvGrpSpPr/>
          <p:nvPr/>
        </p:nvGrpSpPr>
        <p:grpSpPr>
          <a:xfrm>
            <a:off x="6251659" y="4797152"/>
            <a:ext cx="2856845" cy="1431819"/>
            <a:chOff x="2770112" y="417315"/>
            <a:chExt cx="3554729" cy="2079891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8" name="Group 7"/>
            <p:cNvGrpSpPr/>
            <p:nvPr/>
          </p:nvGrpSpPr>
          <p:grpSpPr>
            <a:xfrm>
              <a:off x="2770112" y="417315"/>
              <a:ext cx="3554729" cy="2079891"/>
              <a:chOff x="2770112" y="417315"/>
              <a:chExt cx="3554729" cy="2079891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2770112" y="417315"/>
                <a:ext cx="3554729" cy="2079891"/>
              </a:xfrm>
              <a:prstGeom prst="roundRect">
                <a:avLst>
                  <a:gd name="adj" fmla="val 10000"/>
                </a:avLst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0" name="Rounded Rectangle 4"/>
              <p:cNvSpPr/>
              <p:nvPr/>
            </p:nvSpPr>
            <p:spPr>
              <a:xfrm>
                <a:off x="2831030" y="478233"/>
                <a:ext cx="3432893" cy="19580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63830" tIns="163830" rIns="163830" bIns="163830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j-lt"/>
                    <a:ea typeface="Arial Unicode MS" pitchFamily="34" charset="-128"/>
                    <a:cs typeface="Arial Unicode MS" pitchFamily="34" charset="-128"/>
                  </a:rPr>
                  <a:t>Publikáció többlet</a:t>
                </a:r>
                <a:endParaRPr lang="en-US" sz="2800" kern="120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686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158</Words>
  <Application>Microsoft Office PowerPoint</Application>
  <PresentationFormat>On-screen Show (4:3)</PresentationFormat>
  <Paragraphs>69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JGD</dc:creator>
  <cp:lastModifiedBy>JGD</cp:lastModifiedBy>
  <cp:revision>92</cp:revision>
  <dcterms:created xsi:type="dcterms:W3CDTF">2014-09-22T15:46:37Z</dcterms:created>
  <dcterms:modified xsi:type="dcterms:W3CDTF">2014-09-25T09:59:11Z</dcterms:modified>
</cp:coreProperties>
</file>