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4" r:id="rId1"/>
  </p:sldMasterIdLst>
  <p:notesMasterIdLst>
    <p:notesMasterId r:id="rId33"/>
  </p:notesMasterIdLst>
  <p:handoutMasterIdLst>
    <p:handoutMasterId r:id="rId34"/>
  </p:handoutMasterIdLst>
  <p:sldIdLst>
    <p:sldId id="291" r:id="rId2"/>
    <p:sldId id="397" r:id="rId3"/>
    <p:sldId id="399" r:id="rId4"/>
    <p:sldId id="321" r:id="rId5"/>
    <p:sldId id="318" r:id="rId6"/>
    <p:sldId id="342" r:id="rId7"/>
    <p:sldId id="398" r:id="rId8"/>
    <p:sldId id="386" r:id="rId9"/>
    <p:sldId id="387" r:id="rId10"/>
    <p:sldId id="401" r:id="rId11"/>
    <p:sldId id="402" r:id="rId12"/>
    <p:sldId id="388" r:id="rId13"/>
    <p:sldId id="389" r:id="rId14"/>
    <p:sldId id="371" r:id="rId15"/>
    <p:sldId id="373" r:id="rId16"/>
    <p:sldId id="378" r:id="rId17"/>
    <p:sldId id="403" r:id="rId18"/>
    <p:sldId id="379" r:id="rId19"/>
    <p:sldId id="380" r:id="rId20"/>
    <p:sldId id="381" r:id="rId21"/>
    <p:sldId id="383" r:id="rId22"/>
    <p:sldId id="384" r:id="rId23"/>
    <p:sldId id="385" r:id="rId24"/>
    <p:sldId id="400" r:id="rId25"/>
    <p:sldId id="390" r:id="rId26"/>
    <p:sldId id="391" r:id="rId27"/>
    <p:sldId id="392" r:id="rId28"/>
    <p:sldId id="393" r:id="rId29"/>
    <p:sldId id="394" r:id="rId30"/>
    <p:sldId id="395" r:id="rId31"/>
    <p:sldId id="365" r:id="rId32"/>
  </p:sldIdLst>
  <p:sldSz cx="9144000" cy="6858000" type="screen4x3"/>
  <p:notesSz cx="6858000" cy="9777413"/>
  <p:defaultTextStyle>
    <a:defPPr>
      <a:defRPr lang="en-US"/>
    </a:defPPr>
    <a:lvl1pPr algn="ctr" rtl="0" eaLnBrk="0" fontAlgn="base" hangingPunct="0">
      <a:spcBef>
        <a:spcPct val="50000"/>
      </a:spcBef>
      <a:spcAft>
        <a:spcPct val="0"/>
      </a:spcAft>
      <a:defRPr sz="1600" kern="1200">
        <a:solidFill>
          <a:schemeClr val="tx2"/>
        </a:solidFill>
        <a:latin typeface="Arial" charset="0"/>
        <a:ea typeface="+mn-ea"/>
        <a:cs typeface="+mn-cs"/>
      </a:defRPr>
    </a:lvl1pPr>
    <a:lvl2pPr marL="457200" algn="ctr" rtl="0" eaLnBrk="0" fontAlgn="base" hangingPunct="0">
      <a:spcBef>
        <a:spcPct val="50000"/>
      </a:spcBef>
      <a:spcAft>
        <a:spcPct val="0"/>
      </a:spcAft>
      <a:defRPr sz="1600" kern="1200">
        <a:solidFill>
          <a:schemeClr val="tx2"/>
        </a:solidFill>
        <a:latin typeface="Arial" charset="0"/>
        <a:ea typeface="+mn-ea"/>
        <a:cs typeface="+mn-cs"/>
      </a:defRPr>
    </a:lvl2pPr>
    <a:lvl3pPr marL="914400" algn="ctr" rtl="0" eaLnBrk="0" fontAlgn="base" hangingPunct="0">
      <a:spcBef>
        <a:spcPct val="50000"/>
      </a:spcBef>
      <a:spcAft>
        <a:spcPct val="0"/>
      </a:spcAft>
      <a:defRPr sz="1600" kern="1200">
        <a:solidFill>
          <a:schemeClr val="tx2"/>
        </a:solidFill>
        <a:latin typeface="Arial" charset="0"/>
        <a:ea typeface="+mn-ea"/>
        <a:cs typeface="+mn-cs"/>
      </a:defRPr>
    </a:lvl3pPr>
    <a:lvl4pPr marL="1371600" algn="ctr" rtl="0" eaLnBrk="0" fontAlgn="base" hangingPunct="0">
      <a:spcBef>
        <a:spcPct val="50000"/>
      </a:spcBef>
      <a:spcAft>
        <a:spcPct val="0"/>
      </a:spcAft>
      <a:defRPr sz="1600" kern="1200">
        <a:solidFill>
          <a:schemeClr val="tx2"/>
        </a:solidFill>
        <a:latin typeface="Arial" charset="0"/>
        <a:ea typeface="+mn-ea"/>
        <a:cs typeface="+mn-cs"/>
      </a:defRPr>
    </a:lvl4pPr>
    <a:lvl5pPr marL="1828800" algn="ctr" rtl="0" eaLnBrk="0" fontAlgn="base" hangingPunct="0">
      <a:spcBef>
        <a:spcPct val="50000"/>
      </a:spcBef>
      <a:spcAft>
        <a:spcPct val="0"/>
      </a:spcAft>
      <a:defRPr sz="1600" kern="1200">
        <a:solidFill>
          <a:schemeClr val="tx2"/>
        </a:solidFill>
        <a:latin typeface="Arial" charset="0"/>
        <a:ea typeface="+mn-ea"/>
        <a:cs typeface="+mn-cs"/>
      </a:defRPr>
    </a:lvl5pPr>
    <a:lvl6pPr marL="2286000" algn="l" defTabSz="914400" rtl="0" eaLnBrk="1" latinLnBrk="0" hangingPunct="1">
      <a:defRPr sz="1600" kern="1200">
        <a:solidFill>
          <a:schemeClr val="tx2"/>
        </a:solidFill>
        <a:latin typeface="Arial" charset="0"/>
        <a:ea typeface="+mn-ea"/>
        <a:cs typeface="+mn-cs"/>
      </a:defRPr>
    </a:lvl6pPr>
    <a:lvl7pPr marL="2743200" algn="l" defTabSz="914400" rtl="0" eaLnBrk="1" latinLnBrk="0" hangingPunct="1">
      <a:defRPr sz="1600" kern="1200">
        <a:solidFill>
          <a:schemeClr val="tx2"/>
        </a:solidFill>
        <a:latin typeface="Arial" charset="0"/>
        <a:ea typeface="+mn-ea"/>
        <a:cs typeface="+mn-cs"/>
      </a:defRPr>
    </a:lvl7pPr>
    <a:lvl8pPr marL="3200400" algn="l" defTabSz="914400" rtl="0" eaLnBrk="1" latinLnBrk="0" hangingPunct="1">
      <a:defRPr sz="1600" kern="1200">
        <a:solidFill>
          <a:schemeClr val="tx2"/>
        </a:solidFill>
        <a:latin typeface="Arial" charset="0"/>
        <a:ea typeface="+mn-ea"/>
        <a:cs typeface="+mn-cs"/>
      </a:defRPr>
    </a:lvl8pPr>
    <a:lvl9pPr marL="3657600" algn="l" defTabSz="914400" rtl="0" eaLnBrk="1" latinLnBrk="0" hangingPunct="1">
      <a:defRPr sz="16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66CC"/>
    <a:srgbClr val="FD1414"/>
    <a:srgbClr val="800A0A"/>
    <a:srgbClr val="508CB4"/>
    <a:srgbClr val="5086AA"/>
    <a:srgbClr val="46879F"/>
    <a:srgbClr val="A4A4AA"/>
    <a:srgbClr val="BEBEC4"/>
    <a:srgbClr val="DBDBE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95" autoAdjust="0"/>
    <p:restoredTop sz="94709" autoAdjust="0"/>
  </p:normalViewPr>
  <p:slideViewPr>
    <p:cSldViewPr>
      <p:cViewPr varScale="1">
        <p:scale>
          <a:sx n="70" d="100"/>
          <a:sy n="70" d="100"/>
        </p:scale>
        <p:origin x="-30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398" y="-78"/>
      </p:cViewPr>
      <p:guideLst>
        <p:guide orient="horz" pos="3079"/>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https://portal-dordrecht.springer-sbm.com/eproducts/springerimages/Shared%20Documents/Content/ImageCounts%20for%20launch.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3"/>
              <c:layout>
                <c:manualLayout>
                  <c:x val="1.7456054315324614E-3"/>
                  <c:y val="2.0035753351477295E-3"/>
                </c:manualLayout>
              </c:layout>
              <c:showCatNam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showCatName val="1"/>
          </c:dLbls>
          <c:cat>
            <c:strRef>
              <c:f>'[ImageCounts for launch.xlsx]Subject Collection Distribution'!$B$2:$B$19</c:f>
              <c:strCache>
                <c:ptCount val="18"/>
                <c:pt idx="0">
                  <c:v>Biomedicine</c:v>
                </c:pt>
                <c:pt idx="1">
                  <c:v> Life Sciences </c:v>
                </c:pt>
                <c:pt idx="2">
                  <c:v>Medicine &amp; Public Health</c:v>
                </c:pt>
                <c:pt idx="3">
                  <c:v> Pharmacy </c:v>
                </c:pt>
                <c:pt idx="4">
                  <c:v> Chemistry </c:v>
                </c:pt>
                <c:pt idx="5">
                  <c:v> Computer Science </c:v>
                </c:pt>
                <c:pt idx="6">
                  <c:v> Economics/Management Science </c:v>
                </c:pt>
                <c:pt idx="7">
                  <c:v> Education </c:v>
                </c:pt>
                <c:pt idx="8">
                  <c:v> Engineering </c:v>
                </c:pt>
                <c:pt idx="9">
                  <c:v> Environment </c:v>
                </c:pt>
                <c:pt idx="10">
                  <c:v> Geography </c:v>
                </c:pt>
                <c:pt idx="11">
                  <c:v> Geosciences </c:v>
                </c:pt>
                <c:pt idx="12">
                  <c:v> Humanities/Art </c:v>
                </c:pt>
                <c:pt idx="13">
                  <c:v>Material Science</c:v>
                </c:pt>
                <c:pt idx="14">
                  <c:v> Mathematics </c:v>
                </c:pt>
                <c:pt idx="15">
                  <c:v> Physics </c:v>
                </c:pt>
                <c:pt idx="16">
                  <c:v> Psychology </c:v>
                </c:pt>
                <c:pt idx="17">
                  <c:v> Social Sciences </c:v>
                </c:pt>
              </c:strCache>
            </c:strRef>
          </c:cat>
          <c:val>
            <c:numRef>
              <c:f>'[ImageCounts for launch.xlsx]Subject Collection Distribution'!$A$2:$A$19</c:f>
              <c:numCache>
                <c:formatCode>_(* #,##0_);_(* \(#,##0\);_(* "-"??_);_(@_)</c:formatCode>
                <c:ptCount val="18"/>
                <c:pt idx="0">
                  <c:v>181000</c:v>
                </c:pt>
                <c:pt idx="1">
                  <c:v>312000</c:v>
                </c:pt>
                <c:pt idx="2">
                  <c:v>481000</c:v>
                </c:pt>
                <c:pt idx="3">
                  <c:v>2000</c:v>
                </c:pt>
                <c:pt idx="4">
                  <c:v>240000</c:v>
                </c:pt>
                <c:pt idx="5">
                  <c:v>29000</c:v>
                </c:pt>
                <c:pt idx="6">
                  <c:v>16000</c:v>
                </c:pt>
                <c:pt idx="7">
                  <c:v>6000</c:v>
                </c:pt>
                <c:pt idx="8">
                  <c:v>83000</c:v>
                </c:pt>
                <c:pt idx="9">
                  <c:v>34000</c:v>
                </c:pt>
                <c:pt idx="10">
                  <c:v>3000</c:v>
                </c:pt>
                <c:pt idx="11">
                  <c:v>100000</c:v>
                </c:pt>
                <c:pt idx="12">
                  <c:v>15000</c:v>
                </c:pt>
                <c:pt idx="13">
                  <c:v>18000</c:v>
                </c:pt>
                <c:pt idx="14">
                  <c:v>5000</c:v>
                </c:pt>
                <c:pt idx="15">
                  <c:v>62000</c:v>
                </c:pt>
                <c:pt idx="16">
                  <c:v>10000</c:v>
                </c:pt>
                <c:pt idx="17">
                  <c:v>10000</c:v>
                </c:pt>
              </c:numCache>
            </c:numRef>
          </c:val>
        </c:ser>
        <c:dLbls>
          <c:showCatName val="1"/>
          <c:showPercent val="1"/>
        </c:dLbls>
        <c:firstSliceAng val="0"/>
      </c:pieChart>
    </c:plotArea>
    <c:plotVisOnly val="1"/>
  </c:chart>
  <c:externalData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gif"/></Relationships>
</file>

<file path=ppt/diagrams/_rels/drawing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FED6EB-A360-426F-921D-2C827B314F3D}" type="doc">
      <dgm:prSet loTypeId="urn:microsoft.com/office/officeart/2005/8/layout/hList7" loCatId="list" qsTypeId="urn:microsoft.com/office/officeart/2005/8/quickstyle/3d3" qsCatId="3D" csTypeId="urn:microsoft.com/office/officeart/2005/8/colors/accent1_2" csCatId="accent1" phldr="1"/>
      <dgm:spPr/>
    </dgm:pt>
    <dgm:pt modelId="{C1B8230A-9DBF-4BE3-8FBD-936B8C1EA0B5}">
      <dgm:prSet phldrT="[Text]" custT="1"/>
      <dgm:spPr/>
      <dgm:t>
        <a:bodyPr/>
        <a:lstStyle/>
        <a:p>
          <a:r>
            <a:rPr lang="en-US" sz="2000" dirty="0" smtClean="0">
              <a:solidFill>
                <a:schemeClr val="tx1"/>
              </a:solidFill>
            </a:rPr>
            <a:t>Print</a:t>
          </a:r>
          <a:endParaRPr lang="en-US" sz="2000" dirty="0">
            <a:solidFill>
              <a:schemeClr val="tx1"/>
            </a:solidFill>
          </a:endParaRPr>
        </a:p>
      </dgm:t>
    </dgm:pt>
    <dgm:pt modelId="{A074A92C-9A89-404B-BE41-09E4E28ABE8F}" type="parTrans" cxnId="{183BD742-6A3B-4B60-9CA3-ED9133857582}">
      <dgm:prSet/>
      <dgm:spPr/>
      <dgm:t>
        <a:bodyPr/>
        <a:lstStyle/>
        <a:p>
          <a:endParaRPr lang="en-US" sz="2800"/>
        </a:p>
      </dgm:t>
    </dgm:pt>
    <dgm:pt modelId="{1A9275BF-FD94-455D-9706-686093321FB4}" type="sibTrans" cxnId="{183BD742-6A3B-4B60-9CA3-ED9133857582}">
      <dgm:prSet/>
      <dgm:spPr/>
      <dgm:t>
        <a:bodyPr/>
        <a:lstStyle/>
        <a:p>
          <a:endParaRPr lang="en-US" sz="2800"/>
        </a:p>
      </dgm:t>
    </dgm:pt>
    <dgm:pt modelId="{76D4D0D0-51CE-431A-9B25-63F1302D6111}">
      <dgm:prSet custT="1"/>
      <dgm:spPr/>
      <dgm:t>
        <a:bodyPr/>
        <a:lstStyle/>
        <a:p>
          <a:r>
            <a:rPr lang="en-US" sz="1200" dirty="0" smtClean="0">
              <a:solidFill>
                <a:schemeClr val="tx1"/>
              </a:solidFill>
            </a:rPr>
            <a:t>Unlimited printing of all books </a:t>
          </a:r>
        </a:p>
      </dgm:t>
    </dgm:pt>
    <dgm:pt modelId="{C81B3C6D-CBDC-4022-9AF2-67634ED612C1}" type="parTrans" cxnId="{737C1308-4639-4174-9A3A-8A9F6342F1CA}">
      <dgm:prSet/>
      <dgm:spPr/>
      <dgm:t>
        <a:bodyPr/>
        <a:lstStyle/>
        <a:p>
          <a:endParaRPr lang="en-US" sz="2800"/>
        </a:p>
      </dgm:t>
    </dgm:pt>
    <dgm:pt modelId="{AB68DA89-C436-46D4-8AD9-2A73991155A6}" type="sibTrans" cxnId="{737C1308-4639-4174-9A3A-8A9F6342F1CA}">
      <dgm:prSet/>
      <dgm:spPr/>
      <dgm:t>
        <a:bodyPr/>
        <a:lstStyle/>
        <a:p>
          <a:endParaRPr lang="en-US" sz="2800"/>
        </a:p>
      </dgm:t>
    </dgm:pt>
    <dgm:pt modelId="{36334DB9-F7E8-4CAA-9093-E73D4B21A2DA}">
      <dgm:prSet custT="1"/>
      <dgm:spPr/>
      <dgm:t>
        <a:bodyPr/>
        <a:lstStyle/>
        <a:p>
          <a:r>
            <a:rPr lang="en-US" sz="2000" dirty="0" smtClean="0">
              <a:solidFill>
                <a:schemeClr val="tx1"/>
              </a:solidFill>
            </a:rPr>
            <a:t>Save</a:t>
          </a:r>
        </a:p>
      </dgm:t>
    </dgm:pt>
    <dgm:pt modelId="{FDF2F9C2-BEAD-4CD2-B62C-FAEAD6A17272}" type="parTrans" cxnId="{B79C1C8D-7819-4A98-A119-CAE556BA9027}">
      <dgm:prSet/>
      <dgm:spPr/>
      <dgm:t>
        <a:bodyPr/>
        <a:lstStyle/>
        <a:p>
          <a:endParaRPr lang="en-US" sz="2800"/>
        </a:p>
      </dgm:t>
    </dgm:pt>
    <dgm:pt modelId="{CEC9D7DC-E8E5-4BC7-96C7-8DB13845C210}" type="sibTrans" cxnId="{B79C1C8D-7819-4A98-A119-CAE556BA9027}">
      <dgm:prSet/>
      <dgm:spPr/>
      <dgm:t>
        <a:bodyPr/>
        <a:lstStyle/>
        <a:p>
          <a:endParaRPr lang="en-US" sz="2800"/>
        </a:p>
      </dgm:t>
    </dgm:pt>
    <dgm:pt modelId="{9F09AF6A-421B-49ED-9ED0-35791940AD17}">
      <dgm:prSet custT="1"/>
      <dgm:spPr/>
      <dgm:t>
        <a:bodyPr/>
        <a:lstStyle/>
        <a:p>
          <a:r>
            <a:rPr lang="en-US" sz="1200" dirty="0" smtClean="0">
              <a:solidFill>
                <a:schemeClr val="tx1"/>
              </a:solidFill>
            </a:rPr>
            <a:t>Save in HTML format or PDF</a:t>
          </a:r>
        </a:p>
      </dgm:t>
    </dgm:pt>
    <dgm:pt modelId="{AB4930AB-4B5D-4C66-9038-86CD83A998A9}" type="parTrans" cxnId="{66781F00-EA57-46AA-85E6-0528A85ECA84}">
      <dgm:prSet/>
      <dgm:spPr/>
      <dgm:t>
        <a:bodyPr/>
        <a:lstStyle/>
        <a:p>
          <a:endParaRPr lang="en-US" sz="2800"/>
        </a:p>
      </dgm:t>
    </dgm:pt>
    <dgm:pt modelId="{D7B53E54-C0AA-4054-92F5-EBD91F3C8DFA}" type="sibTrans" cxnId="{66781F00-EA57-46AA-85E6-0528A85ECA84}">
      <dgm:prSet/>
      <dgm:spPr/>
      <dgm:t>
        <a:bodyPr/>
        <a:lstStyle/>
        <a:p>
          <a:endParaRPr lang="en-US" sz="2800"/>
        </a:p>
      </dgm:t>
    </dgm:pt>
    <dgm:pt modelId="{C9F92D81-9037-45EF-8800-769CEBB75CDF}">
      <dgm:prSet custT="1"/>
      <dgm:spPr/>
      <dgm:t>
        <a:bodyPr/>
        <a:lstStyle/>
        <a:p>
          <a:r>
            <a:rPr lang="en-US" sz="2000" dirty="0" smtClean="0">
              <a:solidFill>
                <a:schemeClr val="tx1"/>
              </a:solidFill>
            </a:rPr>
            <a:t>Share:</a:t>
          </a:r>
        </a:p>
      </dgm:t>
    </dgm:pt>
    <dgm:pt modelId="{D1A75F8B-D0AD-4303-AC29-201664B88AD0}" type="parTrans" cxnId="{C9BC3530-3DEA-42BA-A692-5591F39932E1}">
      <dgm:prSet/>
      <dgm:spPr/>
      <dgm:t>
        <a:bodyPr/>
        <a:lstStyle/>
        <a:p>
          <a:endParaRPr lang="en-US" sz="2800"/>
        </a:p>
      </dgm:t>
    </dgm:pt>
    <dgm:pt modelId="{5B31F336-F234-4260-8BB3-408EB41EBFD8}" type="sibTrans" cxnId="{C9BC3530-3DEA-42BA-A692-5591F39932E1}">
      <dgm:prSet/>
      <dgm:spPr/>
      <dgm:t>
        <a:bodyPr/>
        <a:lstStyle/>
        <a:p>
          <a:endParaRPr lang="en-US" sz="2800"/>
        </a:p>
      </dgm:t>
    </dgm:pt>
    <dgm:pt modelId="{9AEAF7B9-C034-416E-8A98-914A41ED23F0}">
      <dgm:prSet custT="1"/>
      <dgm:spPr/>
      <dgm:t>
        <a:bodyPr/>
        <a:lstStyle/>
        <a:p>
          <a:r>
            <a:rPr lang="en-US" sz="1100" dirty="0" smtClean="0">
              <a:solidFill>
                <a:schemeClr val="tx1"/>
              </a:solidFill>
            </a:rPr>
            <a:t>Inter-Library Loan (print)</a:t>
          </a:r>
        </a:p>
      </dgm:t>
    </dgm:pt>
    <dgm:pt modelId="{B1D76637-E3CF-4FEA-BA40-469A12140640}" type="parTrans" cxnId="{8870AE1D-6439-4201-B5D2-13FF0460F200}">
      <dgm:prSet/>
      <dgm:spPr/>
      <dgm:t>
        <a:bodyPr/>
        <a:lstStyle/>
        <a:p>
          <a:endParaRPr lang="en-US" sz="2800"/>
        </a:p>
      </dgm:t>
    </dgm:pt>
    <dgm:pt modelId="{4DDB11CE-E490-4323-8736-A8E87407F40C}" type="sibTrans" cxnId="{8870AE1D-6439-4201-B5D2-13FF0460F200}">
      <dgm:prSet/>
      <dgm:spPr/>
      <dgm:t>
        <a:bodyPr/>
        <a:lstStyle/>
        <a:p>
          <a:endParaRPr lang="en-US" sz="2800"/>
        </a:p>
      </dgm:t>
    </dgm:pt>
    <dgm:pt modelId="{F2142809-8729-4DF2-B897-BB569EEBFCE1}">
      <dgm:prSet custT="1"/>
      <dgm:spPr/>
      <dgm:t>
        <a:bodyPr/>
        <a:lstStyle/>
        <a:p>
          <a:r>
            <a:rPr lang="en-US" sz="1100" dirty="0" smtClean="0">
              <a:solidFill>
                <a:schemeClr val="tx1"/>
              </a:solidFill>
            </a:rPr>
            <a:t>Course Websites</a:t>
          </a:r>
        </a:p>
      </dgm:t>
    </dgm:pt>
    <dgm:pt modelId="{875C8681-295B-4FA5-BD9D-FC9FEA057914}" type="parTrans" cxnId="{DC4D4582-09CB-474D-BB9E-AF9AACD41D60}">
      <dgm:prSet/>
      <dgm:spPr/>
      <dgm:t>
        <a:bodyPr/>
        <a:lstStyle/>
        <a:p>
          <a:endParaRPr lang="en-US" sz="2800"/>
        </a:p>
      </dgm:t>
    </dgm:pt>
    <dgm:pt modelId="{B9631B98-CB33-4962-B8E7-D8F091BBF368}" type="sibTrans" cxnId="{DC4D4582-09CB-474D-BB9E-AF9AACD41D60}">
      <dgm:prSet/>
      <dgm:spPr/>
      <dgm:t>
        <a:bodyPr/>
        <a:lstStyle/>
        <a:p>
          <a:endParaRPr lang="en-US" sz="2800"/>
        </a:p>
      </dgm:t>
    </dgm:pt>
    <dgm:pt modelId="{873884AD-FC69-4DD6-9F09-B29135D9D222}">
      <dgm:prSet custT="1"/>
      <dgm:spPr/>
      <dgm:t>
        <a:bodyPr/>
        <a:lstStyle/>
        <a:p>
          <a:r>
            <a:rPr lang="en-US" sz="1200" dirty="0" smtClean="0">
              <a:solidFill>
                <a:schemeClr val="tx1"/>
              </a:solidFill>
            </a:rPr>
            <a:t>International Copyright Laws</a:t>
          </a:r>
        </a:p>
      </dgm:t>
    </dgm:pt>
    <dgm:pt modelId="{5257D9DC-4A2C-4D0F-95BD-146FAC4E9268}" type="parTrans" cxnId="{4CF806CA-75A5-4AD5-9868-F4825D9C5582}">
      <dgm:prSet/>
      <dgm:spPr/>
    </dgm:pt>
    <dgm:pt modelId="{A1D1AFC1-0D92-45C2-B23F-E983C5F4CBDB}" type="sibTrans" cxnId="{4CF806CA-75A5-4AD5-9868-F4825D9C5582}">
      <dgm:prSet/>
      <dgm:spPr/>
    </dgm:pt>
    <dgm:pt modelId="{B8A2122A-D1B2-4DF2-BA7F-00B9C445012F}">
      <dgm:prSet custT="1"/>
      <dgm:spPr/>
      <dgm:t>
        <a:bodyPr/>
        <a:lstStyle/>
        <a:p>
          <a:r>
            <a:rPr lang="en-US" sz="1200" dirty="0" smtClean="0">
              <a:solidFill>
                <a:schemeClr val="tx1"/>
              </a:solidFill>
            </a:rPr>
            <a:t>Save on PCs, laptops, Handhelds, </a:t>
          </a:r>
          <a:r>
            <a:rPr lang="en-US" sz="1200" dirty="0" err="1" smtClean="0">
              <a:solidFill>
                <a:schemeClr val="tx1"/>
              </a:solidFill>
            </a:rPr>
            <a:t>eReaders</a:t>
          </a:r>
          <a:r>
            <a:rPr lang="en-US" sz="1200" dirty="0" smtClean="0">
              <a:solidFill>
                <a:schemeClr val="tx1"/>
              </a:solidFill>
            </a:rPr>
            <a:t>, etc </a:t>
          </a:r>
        </a:p>
      </dgm:t>
    </dgm:pt>
    <dgm:pt modelId="{4D8BED15-4E7C-4156-B3E6-47DC2D793CDC}" type="parTrans" cxnId="{7A571889-E914-42B2-B6D4-5A08FD8D8099}">
      <dgm:prSet/>
      <dgm:spPr/>
    </dgm:pt>
    <dgm:pt modelId="{1B9F8CD0-2435-452A-A7B2-FDE94B35B17F}" type="sibTrans" cxnId="{7A571889-E914-42B2-B6D4-5A08FD8D8099}">
      <dgm:prSet/>
      <dgm:spPr/>
    </dgm:pt>
    <dgm:pt modelId="{5C5C6A43-B306-47D5-966F-7AB8FF8A1560}">
      <dgm:prSet custT="1"/>
      <dgm:spPr/>
      <dgm:t>
        <a:bodyPr/>
        <a:lstStyle/>
        <a:p>
          <a:r>
            <a:rPr lang="en-US" sz="1100" dirty="0" smtClean="0">
              <a:solidFill>
                <a:schemeClr val="tx1"/>
              </a:solidFill>
            </a:rPr>
            <a:t>Email to fellow patrons</a:t>
          </a:r>
        </a:p>
      </dgm:t>
    </dgm:pt>
    <dgm:pt modelId="{EF0D7EE6-9575-4C1B-BA2A-62F381B6F4BB}" type="parTrans" cxnId="{944C639E-87DD-4D8A-8FB1-0902203C8E68}">
      <dgm:prSet/>
      <dgm:spPr/>
    </dgm:pt>
    <dgm:pt modelId="{2BF501BB-79E7-4DAC-AAAA-9C936D5D4013}" type="sibTrans" cxnId="{944C639E-87DD-4D8A-8FB1-0902203C8E68}">
      <dgm:prSet/>
      <dgm:spPr/>
    </dgm:pt>
    <dgm:pt modelId="{598BAA6E-0809-45B0-9836-2662F8C58265}">
      <dgm:prSet custT="1"/>
      <dgm:spPr/>
      <dgm:t>
        <a:bodyPr/>
        <a:lstStyle/>
        <a:p>
          <a:r>
            <a:rPr lang="en-US" sz="1100" dirty="0" smtClean="0">
              <a:solidFill>
                <a:schemeClr val="tx1"/>
              </a:solidFill>
            </a:rPr>
            <a:t>Visitor who is “authorized user“ can download chapters</a:t>
          </a:r>
        </a:p>
      </dgm:t>
    </dgm:pt>
    <dgm:pt modelId="{C2CDCAB8-0051-4A56-9833-5776CB77B1EB}" type="parTrans" cxnId="{246AD3D3-41DE-434C-9263-3583AD96B23C}">
      <dgm:prSet/>
      <dgm:spPr/>
    </dgm:pt>
    <dgm:pt modelId="{0D52CD56-729D-4A4A-84FD-576431E2AA63}" type="sibTrans" cxnId="{246AD3D3-41DE-434C-9263-3583AD96B23C}">
      <dgm:prSet/>
      <dgm:spPr/>
    </dgm:pt>
    <dgm:pt modelId="{AEAB314E-6BD7-4E12-AD01-841451270D17}" type="pres">
      <dgm:prSet presAssocID="{ECFED6EB-A360-426F-921D-2C827B314F3D}" presName="Name0" presStyleCnt="0">
        <dgm:presLayoutVars>
          <dgm:dir/>
          <dgm:resizeHandles val="exact"/>
        </dgm:presLayoutVars>
      </dgm:prSet>
      <dgm:spPr/>
    </dgm:pt>
    <dgm:pt modelId="{B7C133BA-DC9D-49DC-9FEE-90C7AD29399C}" type="pres">
      <dgm:prSet presAssocID="{ECFED6EB-A360-426F-921D-2C827B314F3D}" presName="fgShape" presStyleLbl="fgShp" presStyleIdx="0" presStyleCnt="1"/>
      <dgm:spPr/>
    </dgm:pt>
    <dgm:pt modelId="{3D0D2ADA-7747-42DC-A765-5F048D702E6F}" type="pres">
      <dgm:prSet presAssocID="{ECFED6EB-A360-426F-921D-2C827B314F3D}" presName="linComp" presStyleCnt="0"/>
      <dgm:spPr/>
    </dgm:pt>
    <dgm:pt modelId="{1170A087-7A0B-47F8-BAF7-7A8AEF6BCBC5}" type="pres">
      <dgm:prSet presAssocID="{C1B8230A-9DBF-4BE3-8FBD-936B8C1EA0B5}" presName="compNode" presStyleCnt="0"/>
      <dgm:spPr/>
    </dgm:pt>
    <dgm:pt modelId="{21E7C026-B82E-4061-9A12-71B43761B996}" type="pres">
      <dgm:prSet presAssocID="{C1B8230A-9DBF-4BE3-8FBD-936B8C1EA0B5}" presName="bkgdShape" presStyleLbl="node1" presStyleIdx="0" presStyleCnt="3"/>
      <dgm:spPr/>
      <dgm:t>
        <a:bodyPr/>
        <a:lstStyle/>
        <a:p>
          <a:endParaRPr lang="en-US"/>
        </a:p>
      </dgm:t>
    </dgm:pt>
    <dgm:pt modelId="{3F469455-F469-4B98-B0EE-7DBB911CA8DB}" type="pres">
      <dgm:prSet presAssocID="{C1B8230A-9DBF-4BE3-8FBD-936B8C1EA0B5}" presName="nodeTx" presStyleLbl="node1" presStyleIdx="0" presStyleCnt="3">
        <dgm:presLayoutVars>
          <dgm:bulletEnabled val="1"/>
        </dgm:presLayoutVars>
      </dgm:prSet>
      <dgm:spPr/>
      <dgm:t>
        <a:bodyPr/>
        <a:lstStyle/>
        <a:p>
          <a:endParaRPr lang="en-US"/>
        </a:p>
      </dgm:t>
    </dgm:pt>
    <dgm:pt modelId="{19DDF60C-FB50-4FA9-8E77-1A53C35861C2}" type="pres">
      <dgm:prSet presAssocID="{C1B8230A-9DBF-4BE3-8FBD-936B8C1EA0B5}" presName="invisiNode" presStyleLbl="node1" presStyleIdx="0" presStyleCnt="3"/>
      <dgm:spPr/>
    </dgm:pt>
    <dgm:pt modelId="{E50B0AC6-5804-4428-B215-C83C90CB97E4}" type="pres">
      <dgm:prSet presAssocID="{C1B8230A-9DBF-4BE3-8FBD-936B8C1EA0B5}" presName="imagNode" presStyleLbl="fgImgPlace1" presStyleIdx="0" presStyleCnt="3" custLinFactNeighborX="-2932" custLinFactNeighborY="13957"/>
      <dgm:spPr>
        <a:blipFill rotWithShape="0">
          <a:blip xmlns:r="http://schemas.openxmlformats.org/officeDocument/2006/relationships" r:embed="rId1"/>
          <a:stretch>
            <a:fillRect/>
          </a:stretch>
        </a:blipFill>
      </dgm:spPr>
    </dgm:pt>
    <dgm:pt modelId="{7C96B587-50FC-4D05-9F75-D1A793920C2B}" type="pres">
      <dgm:prSet presAssocID="{1A9275BF-FD94-455D-9706-686093321FB4}" presName="sibTrans" presStyleLbl="sibTrans2D1" presStyleIdx="0" presStyleCnt="0"/>
      <dgm:spPr/>
      <dgm:t>
        <a:bodyPr/>
        <a:lstStyle/>
        <a:p>
          <a:endParaRPr lang="en-US"/>
        </a:p>
      </dgm:t>
    </dgm:pt>
    <dgm:pt modelId="{679157A6-DBF6-4C6E-955A-0B292CC304EA}" type="pres">
      <dgm:prSet presAssocID="{36334DB9-F7E8-4CAA-9093-E73D4B21A2DA}" presName="compNode" presStyleCnt="0"/>
      <dgm:spPr/>
    </dgm:pt>
    <dgm:pt modelId="{6D1877D4-71BD-433C-B317-0BB399952924}" type="pres">
      <dgm:prSet presAssocID="{36334DB9-F7E8-4CAA-9093-E73D4B21A2DA}" presName="bkgdShape" presStyleLbl="node1" presStyleIdx="1" presStyleCnt="3"/>
      <dgm:spPr/>
      <dgm:t>
        <a:bodyPr/>
        <a:lstStyle/>
        <a:p>
          <a:endParaRPr lang="en-US"/>
        </a:p>
      </dgm:t>
    </dgm:pt>
    <dgm:pt modelId="{5DE1CBC7-3832-437C-8AE9-592AC66AA4AF}" type="pres">
      <dgm:prSet presAssocID="{36334DB9-F7E8-4CAA-9093-E73D4B21A2DA}" presName="nodeTx" presStyleLbl="node1" presStyleIdx="1" presStyleCnt="3">
        <dgm:presLayoutVars>
          <dgm:bulletEnabled val="1"/>
        </dgm:presLayoutVars>
      </dgm:prSet>
      <dgm:spPr/>
      <dgm:t>
        <a:bodyPr/>
        <a:lstStyle/>
        <a:p>
          <a:endParaRPr lang="en-US"/>
        </a:p>
      </dgm:t>
    </dgm:pt>
    <dgm:pt modelId="{12432180-7E8A-4CE6-8F31-AA5C698A0C7A}" type="pres">
      <dgm:prSet presAssocID="{36334DB9-F7E8-4CAA-9093-E73D4B21A2DA}" presName="invisiNode" presStyleLbl="node1" presStyleIdx="1" presStyleCnt="3"/>
      <dgm:spPr/>
    </dgm:pt>
    <dgm:pt modelId="{4A7BD0DF-ACD9-4607-8DBC-A1261382471F}" type="pres">
      <dgm:prSet presAssocID="{36334DB9-F7E8-4CAA-9093-E73D4B21A2DA}" presName="imagNode" presStyleLbl="fgImgPlace1" presStyleIdx="1" presStyleCnt="3" custLinFactX="70746" custLinFactNeighborX="100000" custLinFactNeighborY="-2142"/>
      <dgm:spPr>
        <a:blipFill rotWithShape="0">
          <a:blip xmlns:r="http://schemas.openxmlformats.org/officeDocument/2006/relationships" r:embed="rId2"/>
          <a:stretch>
            <a:fillRect/>
          </a:stretch>
        </a:blipFill>
      </dgm:spPr>
      <dgm:t>
        <a:bodyPr/>
        <a:lstStyle/>
        <a:p>
          <a:endParaRPr lang="en-US"/>
        </a:p>
      </dgm:t>
    </dgm:pt>
    <dgm:pt modelId="{BE19DC9F-FBB8-4A16-9C0B-D71D75C00872}" type="pres">
      <dgm:prSet presAssocID="{CEC9D7DC-E8E5-4BC7-96C7-8DB13845C210}" presName="sibTrans" presStyleLbl="sibTrans2D1" presStyleIdx="0" presStyleCnt="0"/>
      <dgm:spPr/>
      <dgm:t>
        <a:bodyPr/>
        <a:lstStyle/>
        <a:p>
          <a:endParaRPr lang="en-US"/>
        </a:p>
      </dgm:t>
    </dgm:pt>
    <dgm:pt modelId="{190607C1-D216-4CD9-ADD7-53313C44F6E3}" type="pres">
      <dgm:prSet presAssocID="{C9F92D81-9037-45EF-8800-769CEBB75CDF}" presName="compNode" presStyleCnt="0"/>
      <dgm:spPr/>
    </dgm:pt>
    <dgm:pt modelId="{8A13C298-B6C8-49A4-A82A-0B3092A6BDA2}" type="pres">
      <dgm:prSet presAssocID="{C9F92D81-9037-45EF-8800-769CEBB75CDF}" presName="bkgdShape" presStyleLbl="node1" presStyleIdx="2" presStyleCnt="3" custLinFactNeighborX="-927" custLinFactNeighborY="-74"/>
      <dgm:spPr/>
      <dgm:t>
        <a:bodyPr/>
        <a:lstStyle/>
        <a:p>
          <a:endParaRPr lang="en-US"/>
        </a:p>
      </dgm:t>
    </dgm:pt>
    <dgm:pt modelId="{386F9C45-8255-41F4-AAD1-1A61672358C3}" type="pres">
      <dgm:prSet presAssocID="{C9F92D81-9037-45EF-8800-769CEBB75CDF}" presName="nodeTx" presStyleLbl="node1" presStyleIdx="2" presStyleCnt="3">
        <dgm:presLayoutVars>
          <dgm:bulletEnabled val="1"/>
        </dgm:presLayoutVars>
      </dgm:prSet>
      <dgm:spPr/>
      <dgm:t>
        <a:bodyPr/>
        <a:lstStyle/>
        <a:p>
          <a:endParaRPr lang="en-US"/>
        </a:p>
      </dgm:t>
    </dgm:pt>
    <dgm:pt modelId="{495F00E9-5ADF-4928-B395-84F9E8731CAC}" type="pres">
      <dgm:prSet presAssocID="{C9F92D81-9037-45EF-8800-769CEBB75CDF}" presName="invisiNode" presStyleLbl="node1" presStyleIdx="2" presStyleCnt="3"/>
      <dgm:spPr/>
    </dgm:pt>
    <dgm:pt modelId="{1E23BBC9-D48C-476D-B3B5-D1F3891ADABA}" type="pres">
      <dgm:prSet presAssocID="{C9F92D81-9037-45EF-8800-769CEBB75CDF}" presName="imagNode" presStyleLbl="fgImgPlace1" presStyleIdx="2" presStyleCnt="3" custLinFactX="-70760" custLinFactNeighborX="-100000" custLinFactNeighborY="3224"/>
      <dgm:spPr>
        <a:blipFill rotWithShape="0">
          <a:blip xmlns:r="http://schemas.openxmlformats.org/officeDocument/2006/relationships" r:embed="rId3"/>
          <a:stretch>
            <a:fillRect/>
          </a:stretch>
        </a:blipFill>
      </dgm:spPr>
    </dgm:pt>
  </dgm:ptLst>
  <dgm:cxnLst>
    <dgm:cxn modelId="{EDD1FC7A-98B3-43E0-950B-5AF388C47043}" type="presOf" srcId="{5C5C6A43-B306-47D5-966F-7AB8FF8A1560}" destId="{386F9C45-8255-41F4-AAD1-1A61672358C3}" srcOrd="1" destOrd="3" presId="urn:microsoft.com/office/officeart/2005/8/layout/hList7"/>
    <dgm:cxn modelId="{1B56FA49-D9B6-4FC6-A491-9A2DB85AF3DE}" type="presOf" srcId="{9AEAF7B9-C034-416E-8A98-914A41ED23F0}" destId="{386F9C45-8255-41F4-AAD1-1A61672358C3}" srcOrd="1" destOrd="1" presId="urn:microsoft.com/office/officeart/2005/8/layout/hList7"/>
    <dgm:cxn modelId="{B79C1C8D-7819-4A98-A119-CAE556BA9027}" srcId="{ECFED6EB-A360-426F-921D-2C827B314F3D}" destId="{36334DB9-F7E8-4CAA-9093-E73D4B21A2DA}" srcOrd="1" destOrd="0" parTransId="{FDF2F9C2-BEAD-4CD2-B62C-FAEAD6A17272}" sibTransId="{CEC9D7DC-E8E5-4BC7-96C7-8DB13845C210}"/>
    <dgm:cxn modelId="{376A6C82-CEFC-4941-BDBF-E76D1D189EBD}" type="presOf" srcId="{1A9275BF-FD94-455D-9706-686093321FB4}" destId="{7C96B587-50FC-4D05-9F75-D1A793920C2B}" srcOrd="0" destOrd="0" presId="urn:microsoft.com/office/officeart/2005/8/layout/hList7"/>
    <dgm:cxn modelId="{246AD3D3-41DE-434C-9263-3583AD96B23C}" srcId="{C9F92D81-9037-45EF-8800-769CEBB75CDF}" destId="{598BAA6E-0809-45B0-9836-2662F8C58265}" srcOrd="3" destOrd="0" parTransId="{C2CDCAB8-0051-4A56-9833-5776CB77B1EB}" sibTransId="{0D52CD56-729D-4A4A-84FD-576431E2AA63}"/>
    <dgm:cxn modelId="{DC4D4582-09CB-474D-BB9E-AF9AACD41D60}" srcId="{C9F92D81-9037-45EF-8800-769CEBB75CDF}" destId="{F2142809-8729-4DF2-B897-BB569EEBFCE1}" srcOrd="1" destOrd="0" parTransId="{875C8681-295B-4FA5-BD9D-FC9FEA057914}" sibTransId="{B9631B98-CB33-4962-B8E7-D8F091BBF368}"/>
    <dgm:cxn modelId="{C095C217-A1EA-4794-85F8-5FCAD63D82A2}" type="presOf" srcId="{B8A2122A-D1B2-4DF2-BA7F-00B9C445012F}" destId="{5DE1CBC7-3832-437C-8AE9-592AC66AA4AF}" srcOrd="1" destOrd="2" presId="urn:microsoft.com/office/officeart/2005/8/layout/hList7"/>
    <dgm:cxn modelId="{183BD742-6A3B-4B60-9CA3-ED9133857582}" srcId="{ECFED6EB-A360-426F-921D-2C827B314F3D}" destId="{C1B8230A-9DBF-4BE3-8FBD-936B8C1EA0B5}" srcOrd="0" destOrd="0" parTransId="{A074A92C-9A89-404B-BE41-09E4E28ABE8F}" sibTransId="{1A9275BF-FD94-455D-9706-686093321FB4}"/>
    <dgm:cxn modelId="{B8E2F61F-1B3F-4C94-B7DF-59FB44E52019}" type="presOf" srcId="{C1B8230A-9DBF-4BE3-8FBD-936B8C1EA0B5}" destId="{21E7C026-B82E-4061-9A12-71B43761B996}" srcOrd="0" destOrd="0" presId="urn:microsoft.com/office/officeart/2005/8/layout/hList7"/>
    <dgm:cxn modelId="{944C639E-87DD-4D8A-8FB1-0902203C8E68}" srcId="{C9F92D81-9037-45EF-8800-769CEBB75CDF}" destId="{5C5C6A43-B306-47D5-966F-7AB8FF8A1560}" srcOrd="2" destOrd="0" parTransId="{EF0D7EE6-9575-4C1B-BA2A-62F381B6F4BB}" sibTransId="{2BF501BB-79E7-4DAC-AAAA-9C936D5D4013}"/>
    <dgm:cxn modelId="{180D7EF8-9A6B-4D4E-BC57-0F1E62B90DB5}" type="presOf" srcId="{598BAA6E-0809-45B0-9836-2662F8C58265}" destId="{386F9C45-8255-41F4-AAD1-1A61672358C3}" srcOrd="1" destOrd="4" presId="urn:microsoft.com/office/officeart/2005/8/layout/hList7"/>
    <dgm:cxn modelId="{4E436DA7-07AB-44A7-BFAD-F157EA171215}" type="presOf" srcId="{873884AD-FC69-4DD6-9F09-B29135D9D222}" destId="{3F469455-F469-4B98-B0EE-7DBB911CA8DB}" srcOrd="1" destOrd="2" presId="urn:microsoft.com/office/officeart/2005/8/layout/hList7"/>
    <dgm:cxn modelId="{72972D29-34A7-4A33-9210-6A0AF7A49ADE}" type="presOf" srcId="{9AEAF7B9-C034-416E-8A98-914A41ED23F0}" destId="{8A13C298-B6C8-49A4-A82A-0B3092A6BDA2}" srcOrd="0" destOrd="1" presId="urn:microsoft.com/office/officeart/2005/8/layout/hList7"/>
    <dgm:cxn modelId="{BDCF4D68-49B8-4FEF-86A5-A660BFD760F4}" type="presOf" srcId="{F2142809-8729-4DF2-B897-BB569EEBFCE1}" destId="{8A13C298-B6C8-49A4-A82A-0B3092A6BDA2}" srcOrd="0" destOrd="2" presId="urn:microsoft.com/office/officeart/2005/8/layout/hList7"/>
    <dgm:cxn modelId="{F58B1472-7FA2-44E1-9B90-9AAB81225162}" type="presOf" srcId="{C1B8230A-9DBF-4BE3-8FBD-936B8C1EA0B5}" destId="{3F469455-F469-4B98-B0EE-7DBB911CA8DB}" srcOrd="1" destOrd="0" presId="urn:microsoft.com/office/officeart/2005/8/layout/hList7"/>
    <dgm:cxn modelId="{8DF47F1D-D6E1-4B19-A370-E4FDD618B444}" type="presOf" srcId="{873884AD-FC69-4DD6-9F09-B29135D9D222}" destId="{21E7C026-B82E-4061-9A12-71B43761B996}" srcOrd="0" destOrd="2" presId="urn:microsoft.com/office/officeart/2005/8/layout/hList7"/>
    <dgm:cxn modelId="{DA690FBB-8DDA-46B3-9977-70755FEEC5C5}" type="presOf" srcId="{B8A2122A-D1B2-4DF2-BA7F-00B9C445012F}" destId="{6D1877D4-71BD-433C-B317-0BB399952924}" srcOrd="0" destOrd="2" presId="urn:microsoft.com/office/officeart/2005/8/layout/hList7"/>
    <dgm:cxn modelId="{F8A03738-59C0-4DBE-846C-AAE5013B0DF1}" type="presOf" srcId="{ECFED6EB-A360-426F-921D-2C827B314F3D}" destId="{AEAB314E-6BD7-4E12-AD01-841451270D17}" srcOrd="0" destOrd="0" presId="urn:microsoft.com/office/officeart/2005/8/layout/hList7"/>
    <dgm:cxn modelId="{737C1308-4639-4174-9A3A-8A9F6342F1CA}" srcId="{C1B8230A-9DBF-4BE3-8FBD-936B8C1EA0B5}" destId="{76D4D0D0-51CE-431A-9B25-63F1302D6111}" srcOrd="0" destOrd="0" parTransId="{C81B3C6D-CBDC-4022-9AF2-67634ED612C1}" sibTransId="{AB68DA89-C436-46D4-8AD9-2A73991155A6}"/>
    <dgm:cxn modelId="{45CC5FFD-ECA4-4CEC-A045-23FD7A050FA3}" type="presOf" srcId="{36334DB9-F7E8-4CAA-9093-E73D4B21A2DA}" destId="{5DE1CBC7-3832-437C-8AE9-592AC66AA4AF}" srcOrd="1" destOrd="0" presId="urn:microsoft.com/office/officeart/2005/8/layout/hList7"/>
    <dgm:cxn modelId="{5AE77FAD-A6B6-4F06-B1B7-87336429CA70}" type="presOf" srcId="{9F09AF6A-421B-49ED-9ED0-35791940AD17}" destId="{6D1877D4-71BD-433C-B317-0BB399952924}" srcOrd="0" destOrd="1" presId="urn:microsoft.com/office/officeart/2005/8/layout/hList7"/>
    <dgm:cxn modelId="{8870AE1D-6439-4201-B5D2-13FF0460F200}" srcId="{C9F92D81-9037-45EF-8800-769CEBB75CDF}" destId="{9AEAF7B9-C034-416E-8A98-914A41ED23F0}" srcOrd="0" destOrd="0" parTransId="{B1D76637-E3CF-4FEA-BA40-469A12140640}" sibTransId="{4DDB11CE-E490-4323-8736-A8E87407F40C}"/>
    <dgm:cxn modelId="{AF672F94-CB7A-4AF2-9A56-23E28AEDAA14}" type="presOf" srcId="{C9F92D81-9037-45EF-8800-769CEBB75CDF}" destId="{386F9C45-8255-41F4-AAD1-1A61672358C3}" srcOrd="1" destOrd="0" presId="urn:microsoft.com/office/officeart/2005/8/layout/hList7"/>
    <dgm:cxn modelId="{66781F00-EA57-46AA-85E6-0528A85ECA84}" srcId="{36334DB9-F7E8-4CAA-9093-E73D4B21A2DA}" destId="{9F09AF6A-421B-49ED-9ED0-35791940AD17}" srcOrd="0" destOrd="0" parTransId="{AB4930AB-4B5D-4C66-9038-86CD83A998A9}" sibTransId="{D7B53E54-C0AA-4054-92F5-EBD91F3C8DFA}"/>
    <dgm:cxn modelId="{C9BC3530-3DEA-42BA-A692-5591F39932E1}" srcId="{ECFED6EB-A360-426F-921D-2C827B314F3D}" destId="{C9F92D81-9037-45EF-8800-769CEBB75CDF}" srcOrd="2" destOrd="0" parTransId="{D1A75F8B-D0AD-4303-AC29-201664B88AD0}" sibTransId="{5B31F336-F234-4260-8BB3-408EB41EBFD8}"/>
    <dgm:cxn modelId="{13FA3C04-E6CB-46CC-91FD-E608ADFACA4D}" type="presOf" srcId="{C9F92D81-9037-45EF-8800-769CEBB75CDF}" destId="{8A13C298-B6C8-49A4-A82A-0B3092A6BDA2}" srcOrd="0" destOrd="0" presId="urn:microsoft.com/office/officeart/2005/8/layout/hList7"/>
    <dgm:cxn modelId="{F831C55B-FF07-4F3B-BAAE-F729CED55F24}" type="presOf" srcId="{76D4D0D0-51CE-431A-9B25-63F1302D6111}" destId="{21E7C026-B82E-4061-9A12-71B43761B996}" srcOrd="0" destOrd="1" presId="urn:microsoft.com/office/officeart/2005/8/layout/hList7"/>
    <dgm:cxn modelId="{7A571889-E914-42B2-B6D4-5A08FD8D8099}" srcId="{36334DB9-F7E8-4CAA-9093-E73D4B21A2DA}" destId="{B8A2122A-D1B2-4DF2-BA7F-00B9C445012F}" srcOrd="1" destOrd="0" parTransId="{4D8BED15-4E7C-4156-B3E6-47DC2D793CDC}" sibTransId="{1B9F8CD0-2435-452A-A7B2-FDE94B35B17F}"/>
    <dgm:cxn modelId="{45CAA8C8-1FC8-454F-8580-2CAA2722B268}" type="presOf" srcId="{598BAA6E-0809-45B0-9836-2662F8C58265}" destId="{8A13C298-B6C8-49A4-A82A-0B3092A6BDA2}" srcOrd="0" destOrd="4" presId="urn:microsoft.com/office/officeart/2005/8/layout/hList7"/>
    <dgm:cxn modelId="{31F88E0D-155E-419C-8E0B-2FF5CB618109}" type="presOf" srcId="{CEC9D7DC-E8E5-4BC7-96C7-8DB13845C210}" destId="{BE19DC9F-FBB8-4A16-9C0B-D71D75C00872}" srcOrd="0" destOrd="0" presId="urn:microsoft.com/office/officeart/2005/8/layout/hList7"/>
    <dgm:cxn modelId="{D3FF0B04-E7AE-43CB-A1DE-D09AE21078CF}" type="presOf" srcId="{F2142809-8729-4DF2-B897-BB569EEBFCE1}" destId="{386F9C45-8255-41F4-AAD1-1A61672358C3}" srcOrd="1" destOrd="2" presId="urn:microsoft.com/office/officeart/2005/8/layout/hList7"/>
    <dgm:cxn modelId="{C8B99605-B82C-4A2F-810D-0FC7640DECA7}" type="presOf" srcId="{36334DB9-F7E8-4CAA-9093-E73D4B21A2DA}" destId="{6D1877D4-71BD-433C-B317-0BB399952924}" srcOrd="0" destOrd="0" presId="urn:microsoft.com/office/officeart/2005/8/layout/hList7"/>
    <dgm:cxn modelId="{4CF806CA-75A5-4AD5-9868-F4825D9C5582}" srcId="{C1B8230A-9DBF-4BE3-8FBD-936B8C1EA0B5}" destId="{873884AD-FC69-4DD6-9F09-B29135D9D222}" srcOrd="1" destOrd="0" parTransId="{5257D9DC-4A2C-4D0F-95BD-146FAC4E9268}" sibTransId="{A1D1AFC1-0D92-45C2-B23F-E983C5F4CBDB}"/>
    <dgm:cxn modelId="{23DC415F-9F48-40D4-817C-B69163D9AB52}" type="presOf" srcId="{76D4D0D0-51CE-431A-9B25-63F1302D6111}" destId="{3F469455-F469-4B98-B0EE-7DBB911CA8DB}" srcOrd="1" destOrd="1" presId="urn:microsoft.com/office/officeart/2005/8/layout/hList7"/>
    <dgm:cxn modelId="{F40080E0-B316-48F6-BB1B-86217DA7421D}" type="presOf" srcId="{5C5C6A43-B306-47D5-966F-7AB8FF8A1560}" destId="{8A13C298-B6C8-49A4-A82A-0B3092A6BDA2}" srcOrd="0" destOrd="3" presId="urn:microsoft.com/office/officeart/2005/8/layout/hList7"/>
    <dgm:cxn modelId="{13D0B3E4-E298-4DAD-BABE-6F95A16E06AA}" type="presOf" srcId="{9F09AF6A-421B-49ED-9ED0-35791940AD17}" destId="{5DE1CBC7-3832-437C-8AE9-592AC66AA4AF}" srcOrd="1" destOrd="1" presId="urn:microsoft.com/office/officeart/2005/8/layout/hList7"/>
    <dgm:cxn modelId="{F73AC2C0-EC55-4B4F-8BE4-3E20B9A3048B}" type="presParOf" srcId="{AEAB314E-6BD7-4E12-AD01-841451270D17}" destId="{B7C133BA-DC9D-49DC-9FEE-90C7AD29399C}" srcOrd="0" destOrd="0" presId="urn:microsoft.com/office/officeart/2005/8/layout/hList7"/>
    <dgm:cxn modelId="{632B62CE-AAC0-4FC8-A19E-116C6ECE22E5}" type="presParOf" srcId="{AEAB314E-6BD7-4E12-AD01-841451270D17}" destId="{3D0D2ADA-7747-42DC-A765-5F048D702E6F}" srcOrd="1" destOrd="0" presId="urn:microsoft.com/office/officeart/2005/8/layout/hList7"/>
    <dgm:cxn modelId="{FF77D5E8-8CE0-4107-86DB-EAECD99AB00D}" type="presParOf" srcId="{3D0D2ADA-7747-42DC-A765-5F048D702E6F}" destId="{1170A087-7A0B-47F8-BAF7-7A8AEF6BCBC5}" srcOrd="0" destOrd="0" presId="urn:microsoft.com/office/officeart/2005/8/layout/hList7"/>
    <dgm:cxn modelId="{B0272BD8-B49C-4C59-AF67-0950BB32181A}" type="presParOf" srcId="{1170A087-7A0B-47F8-BAF7-7A8AEF6BCBC5}" destId="{21E7C026-B82E-4061-9A12-71B43761B996}" srcOrd="0" destOrd="0" presId="urn:microsoft.com/office/officeart/2005/8/layout/hList7"/>
    <dgm:cxn modelId="{F015F8EA-B350-4EA7-A822-5A8C25574EA2}" type="presParOf" srcId="{1170A087-7A0B-47F8-BAF7-7A8AEF6BCBC5}" destId="{3F469455-F469-4B98-B0EE-7DBB911CA8DB}" srcOrd="1" destOrd="0" presId="urn:microsoft.com/office/officeart/2005/8/layout/hList7"/>
    <dgm:cxn modelId="{E31D16A7-6CD8-4AA3-B364-0633633620C2}" type="presParOf" srcId="{1170A087-7A0B-47F8-BAF7-7A8AEF6BCBC5}" destId="{19DDF60C-FB50-4FA9-8E77-1A53C35861C2}" srcOrd="2" destOrd="0" presId="urn:microsoft.com/office/officeart/2005/8/layout/hList7"/>
    <dgm:cxn modelId="{98E3FEBD-28E5-4279-9BED-3ACBD688896E}" type="presParOf" srcId="{1170A087-7A0B-47F8-BAF7-7A8AEF6BCBC5}" destId="{E50B0AC6-5804-4428-B215-C83C90CB97E4}" srcOrd="3" destOrd="0" presId="urn:microsoft.com/office/officeart/2005/8/layout/hList7"/>
    <dgm:cxn modelId="{C8057167-BA6C-4E8A-99DD-08456E07E6C9}" type="presParOf" srcId="{3D0D2ADA-7747-42DC-A765-5F048D702E6F}" destId="{7C96B587-50FC-4D05-9F75-D1A793920C2B}" srcOrd="1" destOrd="0" presId="urn:microsoft.com/office/officeart/2005/8/layout/hList7"/>
    <dgm:cxn modelId="{47CFA80B-1479-4799-9024-CDF3E4386C71}" type="presParOf" srcId="{3D0D2ADA-7747-42DC-A765-5F048D702E6F}" destId="{679157A6-DBF6-4C6E-955A-0B292CC304EA}" srcOrd="2" destOrd="0" presId="urn:microsoft.com/office/officeart/2005/8/layout/hList7"/>
    <dgm:cxn modelId="{B6FE1D23-16D8-4F8A-8174-732B46B0A29C}" type="presParOf" srcId="{679157A6-DBF6-4C6E-955A-0B292CC304EA}" destId="{6D1877D4-71BD-433C-B317-0BB399952924}" srcOrd="0" destOrd="0" presId="urn:microsoft.com/office/officeart/2005/8/layout/hList7"/>
    <dgm:cxn modelId="{26BBE4B3-87A7-406C-B6EE-BB5E06AF9A21}" type="presParOf" srcId="{679157A6-DBF6-4C6E-955A-0B292CC304EA}" destId="{5DE1CBC7-3832-437C-8AE9-592AC66AA4AF}" srcOrd="1" destOrd="0" presId="urn:microsoft.com/office/officeart/2005/8/layout/hList7"/>
    <dgm:cxn modelId="{F64C9A1D-A222-4653-8C0B-3CDC35CDF4EA}" type="presParOf" srcId="{679157A6-DBF6-4C6E-955A-0B292CC304EA}" destId="{12432180-7E8A-4CE6-8F31-AA5C698A0C7A}" srcOrd="2" destOrd="0" presId="urn:microsoft.com/office/officeart/2005/8/layout/hList7"/>
    <dgm:cxn modelId="{F1E77483-9B0A-4291-96AB-61E364907011}" type="presParOf" srcId="{679157A6-DBF6-4C6E-955A-0B292CC304EA}" destId="{4A7BD0DF-ACD9-4607-8DBC-A1261382471F}" srcOrd="3" destOrd="0" presId="urn:microsoft.com/office/officeart/2005/8/layout/hList7"/>
    <dgm:cxn modelId="{E438BFCD-F1AF-4073-AA6D-169CE6B638CD}" type="presParOf" srcId="{3D0D2ADA-7747-42DC-A765-5F048D702E6F}" destId="{BE19DC9F-FBB8-4A16-9C0B-D71D75C00872}" srcOrd="3" destOrd="0" presId="urn:microsoft.com/office/officeart/2005/8/layout/hList7"/>
    <dgm:cxn modelId="{F513BD91-DC91-499C-B1F5-5A971A3587BA}" type="presParOf" srcId="{3D0D2ADA-7747-42DC-A765-5F048D702E6F}" destId="{190607C1-D216-4CD9-ADD7-53313C44F6E3}" srcOrd="4" destOrd="0" presId="urn:microsoft.com/office/officeart/2005/8/layout/hList7"/>
    <dgm:cxn modelId="{DB47190C-58B5-44E2-93C4-09E24BA36896}" type="presParOf" srcId="{190607C1-D216-4CD9-ADD7-53313C44F6E3}" destId="{8A13C298-B6C8-49A4-A82A-0B3092A6BDA2}" srcOrd="0" destOrd="0" presId="urn:microsoft.com/office/officeart/2005/8/layout/hList7"/>
    <dgm:cxn modelId="{59D89CE6-9B3A-48B7-A0A7-F1C3933E912C}" type="presParOf" srcId="{190607C1-D216-4CD9-ADD7-53313C44F6E3}" destId="{386F9C45-8255-41F4-AAD1-1A61672358C3}" srcOrd="1" destOrd="0" presId="urn:microsoft.com/office/officeart/2005/8/layout/hList7"/>
    <dgm:cxn modelId="{645FA4B4-CAE2-40D8-A06B-19C9EBACE5E2}" type="presParOf" srcId="{190607C1-D216-4CD9-ADD7-53313C44F6E3}" destId="{495F00E9-5ADF-4928-B395-84F9E8731CAC}" srcOrd="2" destOrd="0" presId="urn:microsoft.com/office/officeart/2005/8/layout/hList7"/>
    <dgm:cxn modelId="{F2937774-8B45-4F7A-BFAB-C346FF4734D8}" type="presParOf" srcId="{190607C1-D216-4CD9-ADD7-53313C44F6E3}" destId="{1E23BBC9-D48C-476D-B3B5-D1F3891ADABA}"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A7B534-4571-403B-BD1A-B0CBD835ED1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972F3A2-FC21-4CF9-BC30-8C419A45111C}">
      <dgm:prSet phldrT="[Text]"/>
      <dgm:spPr>
        <a:solidFill>
          <a:schemeClr val="accent2"/>
        </a:solidFill>
        <a:ln>
          <a:solidFill>
            <a:schemeClr val="accent2"/>
          </a:solidFill>
        </a:ln>
      </dgm:spPr>
      <dgm:t>
        <a:bodyPr/>
        <a:lstStyle/>
        <a:p>
          <a:r>
            <a:rPr lang="en-US" dirty="0" smtClean="0"/>
            <a:t>Find</a:t>
          </a:r>
          <a:endParaRPr lang="en-US" dirty="0"/>
        </a:p>
      </dgm:t>
    </dgm:pt>
    <dgm:pt modelId="{981F3263-C08C-4577-800B-4E215162FAE6}" type="parTrans" cxnId="{0538FC47-71B6-4051-BD65-8475AD8396C3}">
      <dgm:prSet/>
      <dgm:spPr/>
      <dgm:t>
        <a:bodyPr/>
        <a:lstStyle/>
        <a:p>
          <a:endParaRPr lang="en-US"/>
        </a:p>
      </dgm:t>
    </dgm:pt>
    <dgm:pt modelId="{7143DA59-EC60-41E8-9789-4604A3F02F1B}" type="sibTrans" cxnId="{0538FC47-71B6-4051-BD65-8475AD8396C3}">
      <dgm:prSet/>
      <dgm:spPr/>
      <dgm:t>
        <a:bodyPr/>
        <a:lstStyle/>
        <a:p>
          <a:endParaRPr lang="en-US"/>
        </a:p>
      </dgm:t>
    </dgm:pt>
    <dgm:pt modelId="{46DCD486-4177-4374-8EA3-7164ED8F507A}">
      <dgm:prSet phldrT="[Text]"/>
      <dgm:spPr>
        <a:ln>
          <a:solidFill>
            <a:schemeClr val="accent2"/>
          </a:solidFill>
        </a:ln>
      </dgm:spPr>
      <dgm:t>
        <a:bodyPr/>
        <a:lstStyle/>
        <a:p>
          <a:r>
            <a:rPr lang="en-US" dirty="0" smtClean="0"/>
            <a:t>Browse and find content on SpringerLink.com</a:t>
          </a:r>
          <a:endParaRPr lang="en-US" dirty="0"/>
        </a:p>
      </dgm:t>
    </dgm:pt>
    <dgm:pt modelId="{003BCF42-ACBA-415A-9031-02FC75F36D00}" type="parTrans" cxnId="{6EC97C5C-BEB8-4438-81FA-A298987E26AD}">
      <dgm:prSet/>
      <dgm:spPr/>
      <dgm:t>
        <a:bodyPr/>
        <a:lstStyle/>
        <a:p>
          <a:endParaRPr lang="en-US"/>
        </a:p>
      </dgm:t>
    </dgm:pt>
    <dgm:pt modelId="{E83843B2-E349-4D69-B378-021587CCEC34}" type="sibTrans" cxnId="{6EC97C5C-BEB8-4438-81FA-A298987E26AD}">
      <dgm:prSet/>
      <dgm:spPr/>
      <dgm:t>
        <a:bodyPr/>
        <a:lstStyle/>
        <a:p>
          <a:endParaRPr lang="en-US"/>
        </a:p>
      </dgm:t>
    </dgm:pt>
    <dgm:pt modelId="{73423E2A-5138-4CC4-A3DC-5A117FFDDB72}">
      <dgm:prSet phldrT="[Text]"/>
      <dgm:spPr>
        <a:solidFill>
          <a:schemeClr val="accent2"/>
        </a:solidFill>
        <a:ln>
          <a:solidFill>
            <a:schemeClr val="accent2"/>
          </a:solidFill>
        </a:ln>
      </dgm:spPr>
      <dgm:t>
        <a:bodyPr/>
        <a:lstStyle/>
        <a:p>
          <a:r>
            <a:rPr lang="en-US" dirty="0" smtClean="0"/>
            <a:t>Download</a:t>
          </a:r>
          <a:endParaRPr lang="en-US" dirty="0"/>
        </a:p>
      </dgm:t>
    </dgm:pt>
    <dgm:pt modelId="{D227FEB7-B7F3-4669-B0A1-962BD0E034FD}" type="parTrans" cxnId="{99899609-F16F-49AC-A503-420C9BBA2DCF}">
      <dgm:prSet/>
      <dgm:spPr/>
      <dgm:t>
        <a:bodyPr/>
        <a:lstStyle/>
        <a:p>
          <a:endParaRPr lang="en-US"/>
        </a:p>
      </dgm:t>
    </dgm:pt>
    <dgm:pt modelId="{1C139286-DBFB-487A-99FB-84EBD172D8BA}" type="sibTrans" cxnId="{99899609-F16F-49AC-A503-420C9BBA2DCF}">
      <dgm:prSet/>
      <dgm:spPr/>
      <dgm:t>
        <a:bodyPr/>
        <a:lstStyle/>
        <a:p>
          <a:endParaRPr lang="en-US"/>
        </a:p>
      </dgm:t>
    </dgm:pt>
    <dgm:pt modelId="{DD33D710-FECD-441F-A199-33D9FC924D4E}">
      <dgm:prSet phldrT="[Text]"/>
      <dgm:spPr>
        <a:ln>
          <a:solidFill>
            <a:schemeClr val="accent2"/>
          </a:solidFill>
        </a:ln>
      </dgm:spPr>
      <dgm:t>
        <a:bodyPr/>
        <a:lstStyle/>
        <a:p>
          <a:r>
            <a:rPr lang="en-US" dirty="0" smtClean="0"/>
            <a:t>Download the PDF documents you need</a:t>
          </a:r>
          <a:endParaRPr lang="en-US" dirty="0"/>
        </a:p>
      </dgm:t>
    </dgm:pt>
    <dgm:pt modelId="{EC476CA4-969E-4AE4-9CCD-CDF7A0289AD3}" type="parTrans" cxnId="{A71C2983-3A55-4F6F-83AC-12141CF631B4}">
      <dgm:prSet/>
      <dgm:spPr/>
      <dgm:t>
        <a:bodyPr/>
        <a:lstStyle/>
        <a:p>
          <a:endParaRPr lang="en-US"/>
        </a:p>
      </dgm:t>
    </dgm:pt>
    <dgm:pt modelId="{ABC63E90-A1F2-4177-8437-9E07E243D31D}" type="sibTrans" cxnId="{A71C2983-3A55-4F6F-83AC-12141CF631B4}">
      <dgm:prSet/>
      <dgm:spPr/>
      <dgm:t>
        <a:bodyPr/>
        <a:lstStyle/>
        <a:p>
          <a:endParaRPr lang="en-US"/>
        </a:p>
      </dgm:t>
    </dgm:pt>
    <dgm:pt modelId="{228CBBBD-2458-4D3E-A5F1-7B55C98D4921}">
      <dgm:prSet phldrT="[Text]"/>
      <dgm:spPr>
        <a:solidFill>
          <a:schemeClr val="accent2"/>
        </a:solidFill>
        <a:ln>
          <a:solidFill>
            <a:schemeClr val="accent2"/>
          </a:solidFill>
        </a:ln>
      </dgm:spPr>
      <dgm:t>
        <a:bodyPr/>
        <a:lstStyle/>
        <a:p>
          <a:r>
            <a:rPr lang="en-US" dirty="0" smtClean="0"/>
            <a:t>Connect</a:t>
          </a:r>
          <a:endParaRPr lang="en-US" dirty="0"/>
        </a:p>
      </dgm:t>
    </dgm:pt>
    <dgm:pt modelId="{6F12D193-F89E-4ECF-B658-33B30F6E8300}" type="parTrans" cxnId="{9B3C459A-F106-400E-A76B-1574CADB4297}">
      <dgm:prSet/>
      <dgm:spPr/>
      <dgm:t>
        <a:bodyPr/>
        <a:lstStyle/>
        <a:p>
          <a:endParaRPr lang="en-US"/>
        </a:p>
      </dgm:t>
    </dgm:pt>
    <dgm:pt modelId="{C72F0602-12D3-4AA1-A883-976FB6C1770C}" type="sibTrans" cxnId="{9B3C459A-F106-400E-A76B-1574CADB4297}">
      <dgm:prSet/>
      <dgm:spPr/>
      <dgm:t>
        <a:bodyPr/>
        <a:lstStyle/>
        <a:p>
          <a:endParaRPr lang="en-US"/>
        </a:p>
      </dgm:t>
    </dgm:pt>
    <dgm:pt modelId="{6DC014C1-E030-437C-9029-A312D513F935}">
      <dgm:prSet phldrT="[Text]"/>
      <dgm:spPr>
        <a:ln>
          <a:solidFill>
            <a:schemeClr val="accent2"/>
          </a:solidFill>
        </a:ln>
      </dgm:spPr>
      <dgm:t>
        <a:bodyPr/>
        <a:lstStyle/>
        <a:p>
          <a:r>
            <a:rPr lang="en-US" dirty="0" smtClean="0"/>
            <a:t>Connect your mobile device  to USB port</a:t>
          </a:r>
          <a:endParaRPr lang="en-US" dirty="0"/>
        </a:p>
      </dgm:t>
    </dgm:pt>
    <dgm:pt modelId="{15403864-BEFF-4E5F-969D-9A808C2C9E39}" type="parTrans" cxnId="{74627928-22BB-4785-8D34-90B9F285CC8C}">
      <dgm:prSet/>
      <dgm:spPr/>
      <dgm:t>
        <a:bodyPr/>
        <a:lstStyle/>
        <a:p>
          <a:endParaRPr lang="en-US"/>
        </a:p>
      </dgm:t>
    </dgm:pt>
    <dgm:pt modelId="{AFE65A80-D440-4088-9ACD-8791CDD03265}" type="sibTrans" cxnId="{74627928-22BB-4785-8D34-90B9F285CC8C}">
      <dgm:prSet/>
      <dgm:spPr/>
      <dgm:t>
        <a:bodyPr/>
        <a:lstStyle/>
        <a:p>
          <a:endParaRPr lang="en-US"/>
        </a:p>
      </dgm:t>
    </dgm:pt>
    <dgm:pt modelId="{2C044E27-3422-4F88-ADB0-FFE85E9C3660}">
      <dgm:prSet phldrT="[Text]"/>
      <dgm:spPr>
        <a:solidFill>
          <a:schemeClr val="accent2"/>
        </a:solidFill>
        <a:ln>
          <a:solidFill>
            <a:schemeClr val="accent2"/>
          </a:solidFill>
        </a:ln>
      </dgm:spPr>
      <dgm:t>
        <a:bodyPr/>
        <a:lstStyle/>
        <a:p>
          <a:r>
            <a:rPr lang="en-US" dirty="0" smtClean="0"/>
            <a:t>Save</a:t>
          </a:r>
          <a:endParaRPr lang="en-US" dirty="0"/>
        </a:p>
      </dgm:t>
    </dgm:pt>
    <dgm:pt modelId="{87C00439-68A0-41FD-8C07-1CF6A8DDD6F5}" type="parTrans" cxnId="{EFF0E86E-FBC0-4287-8A96-BBF9DA61E5F4}">
      <dgm:prSet/>
      <dgm:spPr/>
      <dgm:t>
        <a:bodyPr/>
        <a:lstStyle/>
        <a:p>
          <a:endParaRPr lang="en-US"/>
        </a:p>
      </dgm:t>
    </dgm:pt>
    <dgm:pt modelId="{8066158B-F916-4B03-AAEC-0C68EF8081F1}" type="sibTrans" cxnId="{EFF0E86E-FBC0-4287-8A96-BBF9DA61E5F4}">
      <dgm:prSet/>
      <dgm:spPr/>
      <dgm:t>
        <a:bodyPr/>
        <a:lstStyle/>
        <a:p>
          <a:endParaRPr lang="en-US"/>
        </a:p>
      </dgm:t>
    </dgm:pt>
    <dgm:pt modelId="{90B73143-69F5-4DCC-B403-B3773F29AC6C}">
      <dgm:prSet phldrT="[Text]"/>
      <dgm:spPr>
        <a:ln>
          <a:solidFill>
            <a:schemeClr val="accent2"/>
          </a:solidFill>
        </a:ln>
      </dgm:spPr>
      <dgm:t>
        <a:bodyPr/>
        <a:lstStyle/>
        <a:p>
          <a:r>
            <a:rPr lang="en-US" dirty="0" smtClean="0"/>
            <a:t>Save the PDF files on your reader:</a:t>
          </a:r>
          <a:endParaRPr lang="en-US" dirty="0"/>
        </a:p>
      </dgm:t>
    </dgm:pt>
    <dgm:pt modelId="{9AC2AE54-1F14-41F2-A828-569AF7F9D9EA}" type="parTrans" cxnId="{8EB8C1FE-4F2B-4FD2-87BC-D7D7892B9EF7}">
      <dgm:prSet/>
      <dgm:spPr/>
      <dgm:t>
        <a:bodyPr/>
        <a:lstStyle/>
        <a:p>
          <a:endParaRPr lang="en-US"/>
        </a:p>
      </dgm:t>
    </dgm:pt>
    <dgm:pt modelId="{D0F2379F-F922-47BA-83C1-C7F6830FF75E}" type="sibTrans" cxnId="{8EB8C1FE-4F2B-4FD2-87BC-D7D7892B9EF7}">
      <dgm:prSet/>
      <dgm:spPr/>
      <dgm:t>
        <a:bodyPr/>
        <a:lstStyle/>
        <a:p>
          <a:endParaRPr lang="en-US"/>
        </a:p>
      </dgm:t>
    </dgm:pt>
    <dgm:pt modelId="{3A8A6534-11C5-41D3-AD3D-423D47701505}">
      <dgm:prSet phldrT="[Text]"/>
      <dgm:spPr>
        <a:solidFill>
          <a:schemeClr val="accent2"/>
        </a:solidFill>
        <a:ln>
          <a:solidFill>
            <a:schemeClr val="accent2"/>
          </a:solidFill>
        </a:ln>
      </dgm:spPr>
      <dgm:t>
        <a:bodyPr/>
        <a:lstStyle/>
        <a:p>
          <a:r>
            <a:rPr lang="en-US" dirty="0" smtClean="0"/>
            <a:t>Read</a:t>
          </a:r>
          <a:endParaRPr lang="en-US" dirty="0"/>
        </a:p>
      </dgm:t>
    </dgm:pt>
    <dgm:pt modelId="{56B8F505-C98C-47CF-B96D-BE81230C362C}" type="parTrans" cxnId="{55517BB6-9D46-4E2A-8537-EC2F25BAD9A4}">
      <dgm:prSet/>
      <dgm:spPr/>
      <dgm:t>
        <a:bodyPr/>
        <a:lstStyle/>
        <a:p>
          <a:endParaRPr lang="en-US"/>
        </a:p>
      </dgm:t>
    </dgm:pt>
    <dgm:pt modelId="{89AEE9DB-0EEE-4E84-AA7B-2E89530F3D04}" type="sibTrans" cxnId="{55517BB6-9D46-4E2A-8537-EC2F25BAD9A4}">
      <dgm:prSet/>
      <dgm:spPr/>
      <dgm:t>
        <a:bodyPr/>
        <a:lstStyle/>
        <a:p>
          <a:endParaRPr lang="en-US"/>
        </a:p>
      </dgm:t>
    </dgm:pt>
    <dgm:pt modelId="{8E5F1558-B202-44FD-8134-28D400E48A25}">
      <dgm:prSet phldrT="[Text]"/>
      <dgm:spPr>
        <a:ln>
          <a:solidFill>
            <a:schemeClr val="accent2"/>
          </a:solidFill>
        </a:ln>
      </dgm:spPr>
      <dgm:t>
        <a:bodyPr/>
        <a:lstStyle/>
        <a:p>
          <a:r>
            <a:rPr lang="en-US" dirty="0" smtClean="0"/>
            <a:t>Read the content on your mobile device</a:t>
          </a:r>
          <a:endParaRPr lang="en-US" dirty="0"/>
        </a:p>
      </dgm:t>
    </dgm:pt>
    <dgm:pt modelId="{EAD132DE-F5F6-4594-9275-784F50A70314}" type="parTrans" cxnId="{03F9F1D8-4250-4EB5-8468-A210462AA045}">
      <dgm:prSet/>
      <dgm:spPr/>
      <dgm:t>
        <a:bodyPr/>
        <a:lstStyle/>
        <a:p>
          <a:endParaRPr lang="en-US"/>
        </a:p>
      </dgm:t>
    </dgm:pt>
    <dgm:pt modelId="{FBDDD8D7-8A62-46BD-8E6A-B1CD0F31EC09}" type="sibTrans" cxnId="{03F9F1D8-4250-4EB5-8468-A210462AA045}">
      <dgm:prSet/>
      <dgm:spPr/>
      <dgm:t>
        <a:bodyPr/>
        <a:lstStyle/>
        <a:p>
          <a:endParaRPr lang="en-US"/>
        </a:p>
      </dgm:t>
    </dgm:pt>
    <dgm:pt modelId="{D37C482D-7A02-441E-8DE1-3D9FC45DE1DD}">
      <dgm:prSet phldrT="[Text]"/>
      <dgm:spPr>
        <a:ln>
          <a:solidFill>
            <a:schemeClr val="accent2"/>
          </a:solidFill>
        </a:ln>
      </dgm:spPr>
      <dgm:t>
        <a:bodyPr/>
        <a:lstStyle/>
        <a:p>
          <a:r>
            <a:rPr lang="en-US" dirty="0" smtClean="0"/>
            <a:t>(Sony Reader, </a:t>
          </a:r>
          <a:r>
            <a:rPr lang="en-US" dirty="0" err="1" smtClean="0"/>
            <a:t>iLiad</a:t>
          </a:r>
          <a:r>
            <a:rPr lang="en-US" dirty="0" smtClean="0"/>
            <a:t>, Kindle, etc)</a:t>
          </a:r>
          <a:endParaRPr lang="en-US" dirty="0"/>
        </a:p>
      </dgm:t>
    </dgm:pt>
    <dgm:pt modelId="{13C440DF-C51D-446E-A045-1E8BFB5C6520}" type="parTrans" cxnId="{C3E2E28E-2658-419E-AEEE-2A7EA95EAFDB}">
      <dgm:prSet/>
      <dgm:spPr/>
      <dgm:t>
        <a:bodyPr/>
        <a:lstStyle/>
        <a:p>
          <a:endParaRPr lang="en-US"/>
        </a:p>
      </dgm:t>
    </dgm:pt>
    <dgm:pt modelId="{A72AB621-2766-4282-A825-EC9005B2A731}" type="sibTrans" cxnId="{C3E2E28E-2658-419E-AEEE-2A7EA95EAFDB}">
      <dgm:prSet/>
      <dgm:spPr/>
      <dgm:t>
        <a:bodyPr/>
        <a:lstStyle/>
        <a:p>
          <a:endParaRPr lang="en-US"/>
        </a:p>
      </dgm:t>
    </dgm:pt>
    <dgm:pt modelId="{71A6EC6C-3310-4C61-873D-3FEB2EEA4810}">
      <dgm:prSet phldrT="[Text]"/>
      <dgm:spPr>
        <a:ln>
          <a:solidFill>
            <a:schemeClr val="accent2"/>
          </a:solidFill>
        </a:ln>
      </dgm:spPr>
      <dgm:t>
        <a:bodyPr/>
        <a:lstStyle/>
        <a:p>
          <a:r>
            <a:rPr lang="en-US" dirty="0" smtClean="0"/>
            <a:t>“removable storage disc in Windows Explorer “(PC)</a:t>
          </a:r>
          <a:endParaRPr lang="en-US" dirty="0"/>
        </a:p>
      </dgm:t>
    </dgm:pt>
    <dgm:pt modelId="{CAE3588E-BAAC-4432-A489-72B3EF520A0E}" type="parTrans" cxnId="{75714F0B-A025-4653-B9D2-8CD6D21957AF}">
      <dgm:prSet/>
      <dgm:spPr/>
      <dgm:t>
        <a:bodyPr/>
        <a:lstStyle/>
        <a:p>
          <a:endParaRPr lang="en-US"/>
        </a:p>
      </dgm:t>
    </dgm:pt>
    <dgm:pt modelId="{0269D9B1-5702-4F1F-8BB8-2A988AFF34FD}" type="sibTrans" cxnId="{75714F0B-A025-4653-B9D2-8CD6D21957AF}">
      <dgm:prSet/>
      <dgm:spPr/>
      <dgm:t>
        <a:bodyPr/>
        <a:lstStyle/>
        <a:p>
          <a:endParaRPr lang="en-US"/>
        </a:p>
      </dgm:t>
    </dgm:pt>
    <dgm:pt modelId="{9BD17893-0999-4E01-AABB-EAEEF23432A3}">
      <dgm:prSet phldrT="[Text]"/>
      <dgm:spPr>
        <a:ln>
          <a:solidFill>
            <a:schemeClr val="accent2"/>
          </a:solidFill>
        </a:ln>
      </dgm:spPr>
      <dgm:t>
        <a:bodyPr/>
        <a:lstStyle/>
        <a:p>
          <a:r>
            <a:rPr lang="en-US" dirty="0" smtClean="0"/>
            <a:t>“separate drive in Finder” (Mac)</a:t>
          </a:r>
          <a:endParaRPr lang="en-US" dirty="0"/>
        </a:p>
      </dgm:t>
    </dgm:pt>
    <dgm:pt modelId="{D8C9F393-D799-4D8B-8B67-649267A71F58}" type="parTrans" cxnId="{4AA6BA08-F162-4B1D-8D32-2AA9452A5A1E}">
      <dgm:prSet/>
      <dgm:spPr/>
      <dgm:t>
        <a:bodyPr/>
        <a:lstStyle/>
        <a:p>
          <a:endParaRPr lang="en-US"/>
        </a:p>
      </dgm:t>
    </dgm:pt>
    <dgm:pt modelId="{7511BB4C-7A91-4585-B20A-79E6A0930923}" type="sibTrans" cxnId="{4AA6BA08-F162-4B1D-8D32-2AA9452A5A1E}">
      <dgm:prSet/>
      <dgm:spPr/>
      <dgm:t>
        <a:bodyPr/>
        <a:lstStyle/>
        <a:p>
          <a:endParaRPr lang="en-US"/>
        </a:p>
      </dgm:t>
    </dgm:pt>
    <dgm:pt modelId="{4F757AEE-EA92-4C16-B053-4DBBC1BF7F74}" type="pres">
      <dgm:prSet presAssocID="{8FA7B534-4571-403B-BD1A-B0CBD835ED13}" presName="linearFlow" presStyleCnt="0">
        <dgm:presLayoutVars>
          <dgm:dir/>
          <dgm:animLvl val="lvl"/>
          <dgm:resizeHandles val="exact"/>
        </dgm:presLayoutVars>
      </dgm:prSet>
      <dgm:spPr/>
      <dgm:t>
        <a:bodyPr/>
        <a:lstStyle/>
        <a:p>
          <a:endParaRPr lang="en-US"/>
        </a:p>
      </dgm:t>
    </dgm:pt>
    <dgm:pt modelId="{743A80D3-0D56-45F2-BD79-93760265EBCE}" type="pres">
      <dgm:prSet presAssocID="{F972F3A2-FC21-4CF9-BC30-8C419A45111C}" presName="composite" presStyleCnt="0"/>
      <dgm:spPr/>
    </dgm:pt>
    <dgm:pt modelId="{3F547135-72B1-4BF7-A994-A14C51C4FF1D}" type="pres">
      <dgm:prSet presAssocID="{F972F3A2-FC21-4CF9-BC30-8C419A45111C}" presName="parentText" presStyleLbl="alignNode1" presStyleIdx="0" presStyleCnt="5">
        <dgm:presLayoutVars>
          <dgm:chMax val="1"/>
          <dgm:bulletEnabled val="1"/>
        </dgm:presLayoutVars>
      </dgm:prSet>
      <dgm:spPr/>
      <dgm:t>
        <a:bodyPr/>
        <a:lstStyle/>
        <a:p>
          <a:endParaRPr lang="en-US"/>
        </a:p>
      </dgm:t>
    </dgm:pt>
    <dgm:pt modelId="{5BE642CE-32A7-46E5-A3AE-E6FDFDB76C91}" type="pres">
      <dgm:prSet presAssocID="{F972F3A2-FC21-4CF9-BC30-8C419A45111C}" presName="descendantText" presStyleLbl="alignAcc1" presStyleIdx="0" presStyleCnt="5">
        <dgm:presLayoutVars>
          <dgm:bulletEnabled val="1"/>
        </dgm:presLayoutVars>
      </dgm:prSet>
      <dgm:spPr/>
      <dgm:t>
        <a:bodyPr/>
        <a:lstStyle/>
        <a:p>
          <a:endParaRPr lang="en-US"/>
        </a:p>
      </dgm:t>
    </dgm:pt>
    <dgm:pt modelId="{A5CACA58-3211-4F01-9540-AD590DA04D8A}" type="pres">
      <dgm:prSet presAssocID="{7143DA59-EC60-41E8-9789-4604A3F02F1B}" presName="sp" presStyleCnt="0"/>
      <dgm:spPr/>
    </dgm:pt>
    <dgm:pt modelId="{51D1DDE2-0219-492C-9095-030CAC796F88}" type="pres">
      <dgm:prSet presAssocID="{73423E2A-5138-4CC4-A3DC-5A117FFDDB72}" presName="composite" presStyleCnt="0"/>
      <dgm:spPr/>
    </dgm:pt>
    <dgm:pt modelId="{D594FF14-AF1A-4220-8984-D2D823FF3FEF}" type="pres">
      <dgm:prSet presAssocID="{73423E2A-5138-4CC4-A3DC-5A117FFDDB72}" presName="parentText" presStyleLbl="alignNode1" presStyleIdx="1" presStyleCnt="5">
        <dgm:presLayoutVars>
          <dgm:chMax val="1"/>
          <dgm:bulletEnabled val="1"/>
        </dgm:presLayoutVars>
      </dgm:prSet>
      <dgm:spPr/>
      <dgm:t>
        <a:bodyPr/>
        <a:lstStyle/>
        <a:p>
          <a:endParaRPr lang="en-US"/>
        </a:p>
      </dgm:t>
    </dgm:pt>
    <dgm:pt modelId="{F17918C1-682D-4A59-BEBF-4C48F86CD0BC}" type="pres">
      <dgm:prSet presAssocID="{73423E2A-5138-4CC4-A3DC-5A117FFDDB72}" presName="descendantText" presStyleLbl="alignAcc1" presStyleIdx="1" presStyleCnt="5">
        <dgm:presLayoutVars>
          <dgm:bulletEnabled val="1"/>
        </dgm:presLayoutVars>
      </dgm:prSet>
      <dgm:spPr/>
      <dgm:t>
        <a:bodyPr/>
        <a:lstStyle/>
        <a:p>
          <a:endParaRPr lang="en-US"/>
        </a:p>
      </dgm:t>
    </dgm:pt>
    <dgm:pt modelId="{B3E630A2-2EEF-4F67-A8C5-7A982DCF04F6}" type="pres">
      <dgm:prSet presAssocID="{1C139286-DBFB-487A-99FB-84EBD172D8BA}" presName="sp" presStyleCnt="0"/>
      <dgm:spPr/>
    </dgm:pt>
    <dgm:pt modelId="{4CAEE697-4964-461B-B02D-DB5A9C9C045F}" type="pres">
      <dgm:prSet presAssocID="{228CBBBD-2458-4D3E-A5F1-7B55C98D4921}" presName="composite" presStyleCnt="0"/>
      <dgm:spPr/>
    </dgm:pt>
    <dgm:pt modelId="{D4D888AC-F6E6-4AD0-8261-D2CC2A022B26}" type="pres">
      <dgm:prSet presAssocID="{228CBBBD-2458-4D3E-A5F1-7B55C98D4921}" presName="parentText" presStyleLbl="alignNode1" presStyleIdx="2" presStyleCnt="5">
        <dgm:presLayoutVars>
          <dgm:chMax val="1"/>
          <dgm:bulletEnabled val="1"/>
        </dgm:presLayoutVars>
      </dgm:prSet>
      <dgm:spPr/>
      <dgm:t>
        <a:bodyPr/>
        <a:lstStyle/>
        <a:p>
          <a:endParaRPr lang="en-US"/>
        </a:p>
      </dgm:t>
    </dgm:pt>
    <dgm:pt modelId="{84D3F104-11A2-4695-83E5-87B53D8AAFDA}" type="pres">
      <dgm:prSet presAssocID="{228CBBBD-2458-4D3E-A5F1-7B55C98D4921}" presName="descendantText" presStyleLbl="alignAcc1" presStyleIdx="2" presStyleCnt="5">
        <dgm:presLayoutVars>
          <dgm:bulletEnabled val="1"/>
        </dgm:presLayoutVars>
      </dgm:prSet>
      <dgm:spPr/>
      <dgm:t>
        <a:bodyPr/>
        <a:lstStyle/>
        <a:p>
          <a:endParaRPr lang="en-US"/>
        </a:p>
      </dgm:t>
    </dgm:pt>
    <dgm:pt modelId="{560A73BB-DBE9-4397-A72A-B37486FCCE61}" type="pres">
      <dgm:prSet presAssocID="{C72F0602-12D3-4AA1-A883-976FB6C1770C}" presName="sp" presStyleCnt="0"/>
      <dgm:spPr/>
    </dgm:pt>
    <dgm:pt modelId="{53C156E7-9884-4BF1-AF0E-DC1C7A17A277}" type="pres">
      <dgm:prSet presAssocID="{2C044E27-3422-4F88-ADB0-FFE85E9C3660}" presName="composite" presStyleCnt="0"/>
      <dgm:spPr/>
    </dgm:pt>
    <dgm:pt modelId="{757F5DAF-7721-4FD4-9C31-CA45CF05D530}" type="pres">
      <dgm:prSet presAssocID="{2C044E27-3422-4F88-ADB0-FFE85E9C3660}" presName="parentText" presStyleLbl="alignNode1" presStyleIdx="3" presStyleCnt="5">
        <dgm:presLayoutVars>
          <dgm:chMax val="1"/>
          <dgm:bulletEnabled val="1"/>
        </dgm:presLayoutVars>
      </dgm:prSet>
      <dgm:spPr/>
      <dgm:t>
        <a:bodyPr/>
        <a:lstStyle/>
        <a:p>
          <a:endParaRPr lang="en-US"/>
        </a:p>
      </dgm:t>
    </dgm:pt>
    <dgm:pt modelId="{ACD4734E-BAB5-407B-9017-F23CE3C1B128}" type="pres">
      <dgm:prSet presAssocID="{2C044E27-3422-4F88-ADB0-FFE85E9C3660}" presName="descendantText" presStyleLbl="alignAcc1" presStyleIdx="3" presStyleCnt="5">
        <dgm:presLayoutVars>
          <dgm:bulletEnabled val="1"/>
        </dgm:presLayoutVars>
      </dgm:prSet>
      <dgm:spPr/>
      <dgm:t>
        <a:bodyPr/>
        <a:lstStyle/>
        <a:p>
          <a:endParaRPr lang="en-US"/>
        </a:p>
      </dgm:t>
    </dgm:pt>
    <dgm:pt modelId="{F8B00047-8FB7-4092-BDB3-3DD9C51DC5BB}" type="pres">
      <dgm:prSet presAssocID="{8066158B-F916-4B03-AAEC-0C68EF8081F1}" presName="sp" presStyleCnt="0"/>
      <dgm:spPr/>
    </dgm:pt>
    <dgm:pt modelId="{297CC9DF-5964-46AE-B3D7-426058679BA6}" type="pres">
      <dgm:prSet presAssocID="{3A8A6534-11C5-41D3-AD3D-423D47701505}" presName="composite" presStyleCnt="0"/>
      <dgm:spPr/>
    </dgm:pt>
    <dgm:pt modelId="{510CCC81-C86D-41B0-85F2-3DE2645994AC}" type="pres">
      <dgm:prSet presAssocID="{3A8A6534-11C5-41D3-AD3D-423D47701505}" presName="parentText" presStyleLbl="alignNode1" presStyleIdx="4" presStyleCnt="5">
        <dgm:presLayoutVars>
          <dgm:chMax val="1"/>
          <dgm:bulletEnabled val="1"/>
        </dgm:presLayoutVars>
      </dgm:prSet>
      <dgm:spPr/>
      <dgm:t>
        <a:bodyPr/>
        <a:lstStyle/>
        <a:p>
          <a:endParaRPr lang="en-US"/>
        </a:p>
      </dgm:t>
    </dgm:pt>
    <dgm:pt modelId="{6C867826-E89A-4C0C-AF29-1E322018999D}" type="pres">
      <dgm:prSet presAssocID="{3A8A6534-11C5-41D3-AD3D-423D47701505}" presName="descendantText" presStyleLbl="alignAcc1" presStyleIdx="4" presStyleCnt="5">
        <dgm:presLayoutVars>
          <dgm:bulletEnabled val="1"/>
        </dgm:presLayoutVars>
      </dgm:prSet>
      <dgm:spPr/>
      <dgm:t>
        <a:bodyPr/>
        <a:lstStyle/>
        <a:p>
          <a:endParaRPr lang="en-US"/>
        </a:p>
      </dgm:t>
    </dgm:pt>
  </dgm:ptLst>
  <dgm:cxnLst>
    <dgm:cxn modelId="{A71C2983-3A55-4F6F-83AC-12141CF631B4}" srcId="{73423E2A-5138-4CC4-A3DC-5A117FFDDB72}" destId="{DD33D710-FECD-441F-A199-33D9FC924D4E}" srcOrd="0" destOrd="0" parTransId="{EC476CA4-969E-4AE4-9CCD-CDF7A0289AD3}" sibTransId="{ABC63E90-A1F2-4177-8437-9E07E243D31D}"/>
    <dgm:cxn modelId="{58201D05-282F-402B-BDEB-D19BF18FC4EE}" type="presOf" srcId="{D37C482D-7A02-441E-8DE1-3D9FC45DE1DD}" destId="{84D3F104-11A2-4695-83E5-87B53D8AAFDA}" srcOrd="0" destOrd="1" presId="urn:microsoft.com/office/officeart/2005/8/layout/chevron2"/>
    <dgm:cxn modelId="{8BAB0986-53FF-4BCF-B4CB-D3A12B10D6EE}" type="presOf" srcId="{90B73143-69F5-4DCC-B403-B3773F29AC6C}" destId="{ACD4734E-BAB5-407B-9017-F23CE3C1B128}" srcOrd="0" destOrd="0" presId="urn:microsoft.com/office/officeart/2005/8/layout/chevron2"/>
    <dgm:cxn modelId="{4AA5C7F5-9CEF-4FF2-ACA4-2B4E856BCB59}" type="presOf" srcId="{3A8A6534-11C5-41D3-AD3D-423D47701505}" destId="{510CCC81-C86D-41B0-85F2-3DE2645994AC}" srcOrd="0" destOrd="0" presId="urn:microsoft.com/office/officeart/2005/8/layout/chevron2"/>
    <dgm:cxn modelId="{9D0BEBE0-8F4D-413C-BEA3-D9B55C461349}" type="presOf" srcId="{71A6EC6C-3310-4C61-873D-3FEB2EEA4810}" destId="{ACD4734E-BAB5-407B-9017-F23CE3C1B128}" srcOrd="0" destOrd="1" presId="urn:microsoft.com/office/officeart/2005/8/layout/chevron2"/>
    <dgm:cxn modelId="{FE531315-A465-4CE0-B1BD-6ECB1747A765}" type="presOf" srcId="{228CBBBD-2458-4D3E-A5F1-7B55C98D4921}" destId="{D4D888AC-F6E6-4AD0-8261-D2CC2A022B26}" srcOrd="0" destOrd="0" presId="urn:microsoft.com/office/officeart/2005/8/layout/chevron2"/>
    <dgm:cxn modelId="{F819074A-B15B-4EFC-9CDB-47B5EEF3789A}" type="presOf" srcId="{73423E2A-5138-4CC4-A3DC-5A117FFDDB72}" destId="{D594FF14-AF1A-4220-8984-D2D823FF3FEF}" srcOrd="0" destOrd="0" presId="urn:microsoft.com/office/officeart/2005/8/layout/chevron2"/>
    <dgm:cxn modelId="{0538FC47-71B6-4051-BD65-8475AD8396C3}" srcId="{8FA7B534-4571-403B-BD1A-B0CBD835ED13}" destId="{F972F3A2-FC21-4CF9-BC30-8C419A45111C}" srcOrd="0" destOrd="0" parTransId="{981F3263-C08C-4577-800B-4E215162FAE6}" sibTransId="{7143DA59-EC60-41E8-9789-4604A3F02F1B}"/>
    <dgm:cxn modelId="{03F9F1D8-4250-4EB5-8468-A210462AA045}" srcId="{3A8A6534-11C5-41D3-AD3D-423D47701505}" destId="{8E5F1558-B202-44FD-8134-28D400E48A25}" srcOrd="0" destOrd="0" parTransId="{EAD132DE-F5F6-4594-9275-784F50A70314}" sibTransId="{FBDDD8D7-8A62-46BD-8E6A-B1CD0F31EC09}"/>
    <dgm:cxn modelId="{AA0EF131-41D3-42E0-8ACF-218B7BF51477}" type="presOf" srcId="{8E5F1558-B202-44FD-8134-28D400E48A25}" destId="{6C867826-E89A-4C0C-AF29-1E322018999D}" srcOrd="0" destOrd="0" presId="urn:microsoft.com/office/officeart/2005/8/layout/chevron2"/>
    <dgm:cxn modelId="{55517BB6-9D46-4E2A-8537-EC2F25BAD9A4}" srcId="{8FA7B534-4571-403B-BD1A-B0CBD835ED13}" destId="{3A8A6534-11C5-41D3-AD3D-423D47701505}" srcOrd="4" destOrd="0" parTransId="{56B8F505-C98C-47CF-B96D-BE81230C362C}" sibTransId="{89AEE9DB-0EEE-4E84-AA7B-2E89530F3D04}"/>
    <dgm:cxn modelId="{EFF0E86E-FBC0-4287-8A96-BBF9DA61E5F4}" srcId="{8FA7B534-4571-403B-BD1A-B0CBD835ED13}" destId="{2C044E27-3422-4F88-ADB0-FFE85E9C3660}" srcOrd="3" destOrd="0" parTransId="{87C00439-68A0-41FD-8C07-1CF6A8DDD6F5}" sibTransId="{8066158B-F916-4B03-AAEC-0C68EF8081F1}"/>
    <dgm:cxn modelId="{8EB8C1FE-4F2B-4FD2-87BC-D7D7892B9EF7}" srcId="{2C044E27-3422-4F88-ADB0-FFE85E9C3660}" destId="{90B73143-69F5-4DCC-B403-B3773F29AC6C}" srcOrd="0" destOrd="0" parTransId="{9AC2AE54-1F14-41F2-A828-569AF7F9D9EA}" sibTransId="{D0F2379F-F922-47BA-83C1-C7F6830FF75E}"/>
    <dgm:cxn modelId="{75714F0B-A025-4653-B9D2-8CD6D21957AF}" srcId="{90B73143-69F5-4DCC-B403-B3773F29AC6C}" destId="{71A6EC6C-3310-4C61-873D-3FEB2EEA4810}" srcOrd="0" destOrd="0" parTransId="{CAE3588E-BAAC-4432-A489-72B3EF520A0E}" sibTransId="{0269D9B1-5702-4F1F-8BB8-2A988AFF34FD}"/>
    <dgm:cxn modelId="{4AA6BA08-F162-4B1D-8D32-2AA9452A5A1E}" srcId="{90B73143-69F5-4DCC-B403-B3773F29AC6C}" destId="{9BD17893-0999-4E01-AABB-EAEEF23432A3}" srcOrd="1" destOrd="0" parTransId="{D8C9F393-D799-4D8B-8B67-649267A71F58}" sibTransId="{7511BB4C-7A91-4585-B20A-79E6A0930923}"/>
    <dgm:cxn modelId="{6EC97C5C-BEB8-4438-81FA-A298987E26AD}" srcId="{F972F3A2-FC21-4CF9-BC30-8C419A45111C}" destId="{46DCD486-4177-4374-8EA3-7164ED8F507A}" srcOrd="0" destOrd="0" parTransId="{003BCF42-ACBA-415A-9031-02FC75F36D00}" sibTransId="{E83843B2-E349-4D69-B378-021587CCEC34}"/>
    <dgm:cxn modelId="{99899609-F16F-49AC-A503-420C9BBA2DCF}" srcId="{8FA7B534-4571-403B-BD1A-B0CBD835ED13}" destId="{73423E2A-5138-4CC4-A3DC-5A117FFDDB72}" srcOrd="1" destOrd="0" parTransId="{D227FEB7-B7F3-4669-B0A1-962BD0E034FD}" sibTransId="{1C139286-DBFB-487A-99FB-84EBD172D8BA}"/>
    <dgm:cxn modelId="{ED8137E1-B9C6-40E8-953B-893B307F4603}" type="presOf" srcId="{2C044E27-3422-4F88-ADB0-FFE85E9C3660}" destId="{757F5DAF-7721-4FD4-9C31-CA45CF05D530}" srcOrd="0" destOrd="0" presId="urn:microsoft.com/office/officeart/2005/8/layout/chevron2"/>
    <dgm:cxn modelId="{976D1923-7DEC-4AB3-9F02-C5A1AE23648F}" type="presOf" srcId="{9BD17893-0999-4E01-AABB-EAEEF23432A3}" destId="{ACD4734E-BAB5-407B-9017-F23CE3C1B128}" srcOrd="0" destOrd="2" presId="urn:microsoft.com/office/officeart/2005/8/layout/chevron2"/>
    <dgm:cxn modelId="{265C3A9F-87C7-4072-9B04-436BE1385D88}" type="presOf" srcId="{6DC014C1-E030-437C-9029-A312D513F935}" destId="{84D3F104-11A2-4695-83E5-87B53D8AAFDA}" srcOrd="0" destOrd="0" presId="urn:microsoft.com/office/officeart/2005/8/layout/chevron2"/>
    <dgm:cxn modelId="{2A256701-8766-408F-8F45-857DC2B5CBB6}" type="presOf" srcId="{8FA7B534-4571-403B-BD1A-B0CBD835ED13}" destId="{4F757AEE-EA92-4C16-B053-4DBBC1BF7F74}" srcOrd="0" destOrd="0" presId="urn:microsoft.com/office/officeart/2005/8/layout/chevron2"/>
    <dgm:cxn modelId="{9B3C459A-F106-400E-A76B-1574CADB4297}" srcId="{8FA7B534-4571-403B-BD1A-B0CBD835ED13}" destId="{228CBBBD-2458-4D3E-A5F1-7B55C98D4921}" srcOrd="2" destOrd="0" parTransId="{6F12D193-F89E-4ECF-B658-33B30F6E8300}" sibTransId="{C72F0602-12D3-4AA1-A883-976FB6C1770C}"/>
    <dgm:cxn modelId="{8C3C365F-AED9-4B72-B94D-577EFC225D77}" type="presOf" srcId="{F972F3A2-FC21-4CF9-BC30-8C419A45111C}" destId="{3F547135-72B1-4BF7-A994-A14C51C4FF1D}" srcOrd="0" destOrd="0" presId="urn:microsoft.com/office/officeart/2005/8/layout/chevron2"/>
    <dgm:cxn modelId="{6972466D-6658-43A5-9F7E-7151D01EC48E}" type="presOf" srcId="{46DCD486-4177-4374-8EA3-7164ED8F507A}" destId="{5BE642CE-32A7-46E5-A3AE-E6FDFDB76C91}" srcOrd="0" destOrd="0" presId="urn:microsoft.com/office/officeart/2005/8/layout/chevron2"/>
    <dgm:cxn modelId="{5B94ED80-199E-4BB0-9180-2D8969A09B97}" type="presOf" srcId="{DD33D710-FECD-441F-A199-33D9FC924D4E}" destId="{F17918C1-682D-4A59-BEBF-4C48F86CD0BC}" srcOrd="0" destOrd="0" presId="urn:microsoft.com/office/officeart/2005/8/layout/chevron2"/>
    <dgm:cxn modelId="{C3E2E28E-2658-419E-AEEE-2A7EA95EAFDB}" srcId="{228CBBBD-2458-4D3E-A5F1-7B55C98D4921}" destId="{D37C482D-7A02-441E-8DE1-3D9FC45DE1DD}" srcOrd="1" destOrd="0" parTransId="{13C440DF-C51D-446E-A045-1E8BFB5C6520}" sibTransId="{A72AB621-2766-4282-A825-EC9005B2A731}"/>
    <dgm:cxn modelId="{74627928-22BB-4785-8D34-90B9F285CC8C}" srcId="{228CBBBD-2458-4D3E-A5F1-7B55C98D4921}" destId="{6DC014C1-E030-437C-9029-A312D513F935}" srcOrd="0" destOrd="0" parTransId="{15403864-BEFF-4E5F-969D-9A808C2C9E39}" sibTransId="{AFE65A80-D440-4088-9ACD-8791CDD03265}"/>
    <dgm:cxn modelId="{516E7B11-3ED1-4F90-9AB5-5BC5F5B43A3B}" type="presParOf" srcId="{4F757AEE-EA92-4C16-B053-4DBBC1BF7F74}" destId="{743A80D3-0D56-45F2-BD79-93760265EBCE}" srcOrd="0" destOrd="0" presId="urn:microsoft.com/office/officeart/2005/8/layout/chevron2"/>
    <dgm:cxn modelId="{BEB4BC1D-069F-4C39-AA4A-F80F4C72BE35}" type="presParOf" srcId="{743A80D3-0D56-45F2-BD79-93760265EBCE}" destId="{3F547135-72B1-4BF7-A994-A14C51C4FF1D}" srcOrd="0" destOrd="0" presId="urn:microsoft.com/office/officeart/2005/8/layout/chevron2"/>
    <dgm:cxn modelId="{2F768A21-4BD9-4A72-B3A1-BE79F1C14DF9}" type="presParOf" srcId="{743A80D3-0D56-45F2-BD79-93760265EBCE}" destId="{5BE642CE-32A7-46E5-A3AE-E6FDFDB76C91}" srcOrd="1" destOrd="0" presId="urn:microsoft.com/office/officeart/2005/8/layout/chevron2"/>
    <dgm:cxn modelId="{A94B0412-EB0C-4E61-BE16-E17F1EC0C3F9}" type="presParOf" srcId="{4F757AEE-EA92-4C16-B053-4DBBC1BF7F74}" destId="{A5CACA58-3211-4F01-9540-AD590DA04D8A}" srcOrd="1" destOrd="0" presId="urn:microsoft.com/office/officeart/2005/8/layout/chevron2"/>
    <dgm:cxn modelId="{6B09A087-018E-4774-B870-803B841A2998}" type="presParOf" srcId="{4F757AEE-EA92-4C16-B053-4DBBC1BF7F74}" destId="{51D1DDE2-0219-492C-9095-030CAC796F88}" srcOrd="2" destOrd="0" presId="urn:microsoft.com/office/officeart/2005/8/layout/chevron2"/>
    <dgm:cxn modelId="{D92C77FB-65E6-4BDE-8C2C-BD704946619E}" type="presParOf" srcId="{51D1DDE2-0219-492C-9095-030CAC796F88}" destId="{D594FF14-AF1A-4220-8984-D2D823FF3FEF}" srcOrd="0" destOrd="0" presId="urn:microsoft.com/office/officeart/2005/8/layout/chevron2"/>
    <dgm:cxn modelId="{F4435E71-8D38-4D51-91C5-E5CCA6B3333A}" type="presParOf" srcId="{51D1DDE2-0219-492C-9095-030CAC796F88}" destId="{F17918C1-682D-4A59-BEBF-4C48F86CD0BC}" srcOrd="1" destOrd="0" presId="urn:microsoft.com/office/officeart/2005/8/layout/chevron2"/>
    <dgm:cxn modelId="{75D29089-03BF-4D29-88B3-4F535A75C737}" type="presParOf" srcId="{4F757AEE-EA92-4C16-B053-4DBBC1BF7F74}" destId="{B3E630A2-2EEF-4F67-A8C5-7A982DCF04F6}" srcOrd="3" destOrd="0" presId="urn:microsoft.com/office/officeart/2005/8/layout/chevron2"/>
    <dgm:cxn modelId="{992A2A1F-DA70-4EE6-B1D4-7980AD869057}" type="presParOf" srcId="{4F757AEE-EA92-4C16-B053-4DBBC1BF7F74}" destId="{4CAEE697-4964-461B-B02D-DB5A9C9C045F}" srcOrd="4" destOrd="0" presId="urn:microsoft.com/office/officeart/2005/8/layout/chevron2"/>
    <dgm:cxn modelId="{EA986D0A-5598-41C5-88CB-ED7EE268DD6A}" type="presParOf" srcId="{4CAEE697-4964-461B-B02D-DB5A9C9C045F}" destId="{D4D888AC-F6E6-4AD0-8261-D2CC2A022B26}" srcOrd="0" destOrd="0" presId="urn:microsoft.com/office/officeart/2005/8/layout/chevron2"/>
    <dgm:cxn modelId="{FF63CEB4-1BC2-4C2C-956B-CC899C9F3F0E}" type="presParOf" srcId="{4CAEE697-4964-461B-B02D-DB5A9C9C045F}" destId="{84D3F104-11A2-4695-83E5-87B53D8AAFDA}" srcOrd="1" destOrd="0" presId="urn:microsoft.com/office/officeart/2005/8/layout/chevron2"/>
    <dgm:cxn modelId="{47DFFBED-9051-4958-B474-618508F2A9C7}" type="presParOf" srcId="{4F757AEE-EA92-4C16-B053-4DBBC1BF7F74}" destId="{560A73BB-DBE9-4397-A72A-B37486FCCE61}" srcOrd="5" destOrd="0" presId="urn:microsoft.com/office/officeart/2005/8/layout/chevron2"/>
    <dgm:cxn modelId="{B6B23418-F002-4956-A515-7B51B1089D63}" type="presParOf" srcId="{4F757AEE-EA92-4C16-B053-4DBBC1BF7F74}" destId="{53C156E7-9884-4BF1-AF0E-DC1C7A17A277}" srcOrd="6" destOrd="0" presId="urn:microsoft.com/office/officeart/2005/8/layout/chevron2"/>
    <dgm:cxn modelId="{602FA3C1-7E85-4CDA-AB81-F2F049ECF74D}" type="presParOf" srcId="{53C156E7-9884-4BF1-AF0E-DC1C7A17A277}" destId="{757F5DAF-7721-4FD4-9C31-CA45CF05D530}" srcOrd="0" destOrd="0" presId="urn:microsoft.com/office/officeart/2005/8/layout/chevron2"/>
    <dgm:cxn modelId="{AC160D79-9331-4E7F-AE23-986FEE98E0BE}" type="presParOf" srcId="{53C156E7-9884-4BF1-AF0E-DC1C7A17A277}" destId="{ACD4734E-BAB5-407B-9017-F23CE3C1B128}" srcOrd="1" destOrd="0" presId="urn:microsoft.com/office/officeart/2005/8/layout/chevron2"/>
    <dgm:cxn modelId="{8755E3EA-EBDC-4884-938D-023213336D9F}" type="presParOf" srcId="{4F757AEE-EA92-4C16-B053-4DBBC1BF7F74}" destId="{F8B00047-8FB7-4092-BDB3-3DD9C51DC5BB}" srcOrd="7" destOrd="0" presId="urn:microsoft.com/office/officeart/2005/8/layout/chevron2"/>
    <dgm:cxn modelId="{CB53495B-7642-41A3-85A5-78A40AB4CA97}" type="presParOf" srcId="{4F757AEE-EA92-4C16-B053-4DBBC1BF7F74}" destId="{297CC9DF-5964-46AE-B3D7-426058679BA6}" srcOrd="8" destOrd="0" presId="urn:microsoft.com/office/officeart/2005/8/layout/chevron2"/>
    <dgm:cxn modelId="{9FAF4900-CFB5-491D-90F0-C93FEB8ADBF0}" type="presParOf" srcId="{297CC9DF-5964-46AE-B3D7-426058679BA6}" destId="{510CCC81-C86D-41B0-85F2-3DE2645994AC}" srcOrd="0" destOrd="0" presId="urn:microsoft.com/office/officeart/2005/8/layout/chevron2"/>
    <dgm:cxn modelId="{087F4882-10D6-4183-8F3E-2FD415EA18C3}" type="presParOf" srcId="{297CC9DF-5964-46AE-B3D7-426058679BA6}" destId="{6C867826-E89A-4C0C-AF29-1E322018999D}"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E7C026-B82E-4061-9A12-71B43761B996}">
      <dsp:nvSpPr>
        <dsp:cNvPr id="0" name=""/>
        <dsp:cNvSpPr/>
      </dsp:nvSpPr>
      <dsp:spPr>
        <a:xfrm>
          <a:off x="1551" y="0"/>
          <a:ext cx="2414475" cy="4264025"/>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t" anchorCtr="1">
          <a:noAutofit/>
        </a:bodyPr>
        <a:lstStyle/>
        <a:p>
          <a:pPr lvl="0" algn="l" defTabSz="889000">
            <a:lnSpc>
              <a:spcPct val="90000"/>
            </a:lnSpc>
            <a:spcBef>
              <a:spcPct val="0"/>
            </a:spcBef>
            <a:spcAft>
              <a:spcPct val="35000"/>
            </a:spcAft>
          </a:pPr>
          <a:r>
            <a:rPr lang="en-US" sz="2000" kern="1200" dirty="0" smtClean="0">
              <a:solidFill>
                <a:schemeClr val="tx1"/>
              </a:solidFill>
            </a:rPr>
            <a:t>Print</a:t>
          </a:r>
          <a:endParaRPr lang="en-US" sz="2000" kern="1200" dirty="0">
            <a:solidFill>
              <a:schemeClr val="tx1"/>
            </a:solidFill>
          </a:endParaRPr>
        </a:p>
        <a:p>
          <a:pPr marL="114300" lvl="1" indent="-114300" algn="l" defTabSz="533400">
            <a:lnSpc>
              <a:spcPct val="90000"/>
            </a:lnSpc>
            <a:spcBef>
              <a:spcPct val="0"/>
            </a:spcBef>
            <a:spcAft>
              <a:spcPct val="15000"/>
            </a:spcAft>
            <a:buChar char="••"/>
          </a:pPr>
          <a:r>
            <a:rPr lang="en-US" sz="1200" kern="1200" dirty="0" smtClean="0">
              <a:solidFill>
                <a:schemeClr val="tx1"/>
              </a:solidFill>
            </a:rPr>
            <a:t>Unlimited printing of all books </a:t>
          </a:r>
        </a:p>
        <a:p>
          <a:pPr marL="114300" lvl="1" indent="-114300" algn="l" defTabSz="533400">
            <a:lnSpc>
              <a:spcPct val="90000"/>
            </a:lnSpc>
            <a:spcBef>
              <a:spcPct val="0"/>
            </a:spcBef>
            <a:spcAft>
              <a:spcPct val="15000"/>
            </a:spcAft>
            <a:buChar char="••"/>
          </a:pPr>
          <a:r>
            <a:rPr lang="en-US" sz="1200" kern="1200" dirty="0" smtClean="0">
              <a:solidFill>
                <a:schemeClr val="tx1"/>
              </a:solidFill>
            </a:rPr>
            <a:t>International Copyright Laws</a:t>
          </a:r>
        </a:p>
      </dsp:txBody>
      <dsp:txXfrm>
        <a:off x="1551" y="1705610"/>
        <a:ext cx="2414475" cy="1705610"/>
      </dsp:txXfrm>
    </dsp:sp>
    <dsp:sp modelId="{E50B0AC6-5804-4428-B215-C83C90CB97E4}">
      <dsp:nvSpPr>
        <dsp:cNvPr id="0" name=""/>
        <dsp:cNvSpPr/>
      </dsp:nvSpPr>
      <dsp:spPr>
        <a:xfrm>
          <a:off x="457197" y="454019"/>
          <a:ext cx="1419920" cy="1419920"/>
        </a:xfrm>
        <a:prstGeom prst="ellips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D1877D4-71BD-433C-B317-0BB399952924}">
      <dsp:nvSpPr>
        <dsp:cNvPr id="0" name=""/>
        <dsp:cNvSpPr/>
      </dsp:nvSpPr>
      <dsp:spPr>
        <a:xfrm>
          <a:off x="2488462" y="0"/>
          <a:ext cx="2414475" cy="4264025"/>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t" anchorCtr="1">
          <a:noAutofit/>
        </a:bodyPr>
        <a:lstStyle/>
        <a:p>
          <a:pPr lvl="0" algn="l" defTabSz="889000">
            <a:lnSpc>
              <a:spcPct val="90000"/>
            </a:lnSpc>
            <a:spcBef>
              <a:spcPct val="0"/>
            </a:spcBef>
            <a:spcAft>
              <a:spcPct val="35000"/>
            </a:spcAft>
          </a:pPr>
          <a:r>
            <a:rPr lang="en-US" sz="2000" kern="1200" dirty="0" smtClean="0">
              <a:solidFill>
                <a:schemeClr val="tx1"/>
              </a:solidFill>
            </a:rPr>
            <a:t>Save</a:t>
          </a:r>
        </a:p>
        <a:p>
          <a:pPr marL="114300" lvl="1" indent="-114300" algn="l" defTabSz="533400">
            <a:lnSpc>
              <a:spcPct val="90000"/>
            </a:lnSpc>
            <a:spcBef>
              <a:spcPct val="0"/>
            </a:spcBef>
            <a:spcAft>
              <a:spcPct val="15000"/>
            </a:spcAft>
            <a:buChar char="••"/>
          </a:pPr>
          <a:r>
            <a:rPr lang="en-US" sz="1200" kern="1200" dirty="0" smtClean="0">
              <a:solidFill>
                <a:schemeClr val="tx1"/>
              </a:solidFill>
            </a:rPr>
            <a:t>Save in HTML format or PDF</a:t>
          </a:r>
        </a:p>
        <a:p>
          <a:pPr marL="114300" lvl="1" indent="-114300" algn="l" defTabSz="533400">
            <a:lnSpc>
              <a:spcPct val="90000"/>
            </a:lnSpc>
            <a:spcBef>
              <a:spcPct val="0"/>
            </a:spcBef>
            <a:spcAft>
              <a:spcPct val="15000"/>
            </a:spcAft>
            <a:buChar char="••"/>
          </a:pPr>
          <a:r>
            <a:rPr lang="en-US" sz="1200" kern="1200" dirty="0" smtClean="0">
              <a:solidFill>
                <a:schemeClr val="tx1"/>
              </a:solidFill>
            </a:rPr>
            <a:t>Save on PCs, laptops, Handhelds, </a:t>
          </a:r>
          <a:r>
            <a:rPr lang="en-US" sz="1200" kern="1200" dirty="0" err="1" smtClean="0">
              <a:solidFill>
                <a:schemeClr val="tx1"/>
              </a:solidFill>
            </a:rPr>
            <a:t>eReaders</a:t>
          </a:r>
          <a:r>
            <a:rPr lang="en-US" sz="1200" kern="1200" dirty="0" smtClean="0">
              <a:solidFill>
                <a:schemeClr val="tx1"/>
              </a:solidFill>
            </a:rPr>
            <a:t>, etc </a:t>
          </a:r>
        </a:p>
      </dsp:txBody>
      <dsp:txXfrm>
        <a:off x="2488462" y="1705610"/>
        <a:ext cx="2414475" cy="1705610"/>
      </dsp:txXfrm>
    </dsp:sp>
    <dsp:sp modelId="{4A7BD0DF-ACD9-4607-8DBC-A1261382471F}">
      <dsp:nvSpPr>
        <dsp:cNvPr id="0" name=""/>
        <dsp:cNvSpPr/>
      </dsp:nvSpPr>
      <dsp:spPr>
        <a:xfrm>
          <a:off x="5410196" y="225426"/>
          <a:ext cx="1419920" cy="1419920"/>
        </a:xfrm>
        <a:prstGeom prst="ellipse">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A13C298-B6C8-49A4-A82A-0B3092A6BDA2}">
      <dsp:nvSpPr>
        <dsp:cNvPr id="0" name=""/>
        <dsp:cNvSpPr/>
      </dsp:nvSpPr>
      <dsp:spPr>
        <a:xfrm>
          <a:off x="4952990" y="0"/>
          <a:ext cx="2414475" cy="4264025"/>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t" anchorCtr="1">
          <a:noAutofit/>
        </a:bodyPr>
        <a:lstStyle/>
        <a:p>
          <a:pPr lvl="0" algn="l" defTabSz="889000">
            <a:lnSpc>
              <a:spcPct val="90000"/>
            </a:lnSpc>
            <a:spcBef>
              <a:spcPct val="0"/>
            </a:spcBef>
            <a:spcAft>
              <a:spcPct val="35000"/>
            </a:spcAft>
          </a:pPr>
          <a:r>
            <a:rPr lang="en-US" sz="2000" kern="1200" dirty="0" smtClean="0">
              <a:solidFill>
                <a:schemeClr val="tx1"/>
              </a:solidFill>
            </a:rPr>
            <a:t>Share:</a:t>
          </a:r>
        </a:p>
        <a:p>
          <a:pPr marL="57150" lvl="1" indent="-57150" algn="l" defTabSz="488950">
            <a:lnSpc>
              <a:spcPct val="90000"/>
            </a:lnSpc>
            <a:spcBef>
              <a:spcPct val="0"/>
            </a:spcBef>
            <a:spcAft>
              <a:spcPct val="15000"/>
            </a:spcAft>
            <a:buChar char="••"/>
          </a:pPr>
          <a:r>
            <a:rPr lang="en-US" sz="1100" kern="1200" dirty="0" smtClean="0">
              <a:solidFill>
                <a:schemeClr val="tx1"/>
              </a:solidFill>
            </a:rPr>
            <a:t>Inter-Library Loan (print)</a:t>
          </a:r>
        </a:p>
        <a:p>
          <a:pPr marL="57150" lvl="1" indent="-57150" algn="l" defTabSz="488950">
            <a:lnSpc>
              <a:spcPct val="90000"/>
            </a:lnSpc>
            <a:spcBef>
              <a:spcPct val="0"/>
            </a:spcBef>
            <a:spcAft>
              <a:spcPct val="15000"/>
            </a:spcAft>
            <a:buChar char="••"/>
          </a:pPr>
          <a:r>
            <a:rPr lang="en-US" sz="1100" kern="1200" dirty="0" smtClean="0">
              <a:solidFill>
                <a:schemeClr val="tx1"/>
              </a:solidFill>
            </a:rPr>
            <a:t>Course Websites</a:t>
          </a:r>
        </a:p>
        <a:p>
          <a:pPr marL="57150" lvl="1" indent="-57150" algn="l" defTabSz="488950">
            <a:lnSpc>
              <a:spcPct val="90000"/>
            </a:lnSpc>
            <a:spcBef>
              <a:spcPct val="0"/>
            </a:spcBef>
            <a:spcAft>
              <a:spcPct val="15000"/>
            </a:spcAft>
            <a:buChar char="••"/>
          </a:pPr>
          <a:r>
            <a:rPr lang="en-US" sz="1100" kern="1200" dirty="0" smtClean="0">
              <a:solidFill>
                <a:schemeClr val="tx1"/>
              </a:solidFill>
            </a:rPr>
            <a:t>Email to fellow patrons</a:t>
          </a:r>
        </a:p>
        <a:p>
          <a:pPr marL="57150" lvl="1" indent="-57150" algn="l" defTabSz="488950">
            <a:lnSpc>
              <a:spcPct val="90000"/>
            </a:lnSpc>
            <a:spcBef>
              <a:spcPct val="0"/>
            </a:spcBef>
            <a:spcAft>
              <a:spcPct val="15000"/>
            </a:spcAft>
            <a:buChar char="••"/>
          </a:pPr>
          <a:r>
            <a:rPr lang="en-US" sz="1100" kern="1200" dirty="0" smtClean="0">
              <a:solidFill>
                <a:schemeClr val="tx1"/>
              </a:solidFill>
            </a:rPr>
            <a:t>Visitor who is “authorized user“ can download chapters</a:t>
          </a:r>
        </a:p>
      </dsp:txBody>
      <dsp:txXfrm>
        <a:off x="4952990" y="1705610"/>
        <a:ext cx="2414475" cy="1705610"/>
      </dsp:txXfrm>
    </dsp:sp>
    <dsp:sp modelId="{1E23BBC9-D48C-476D-B3B5-D1F3891ADABA}">
      <dsp:nvSpPr>
        <dsp:cNvPr id="0" name=""/>
        <dsp:cNvSpPr/>
      </dsp:nvSpPr>
      <dsp:spPr>
        <a:xfrm>
          <a:off x="3047994" y="301619"/>
          <a:ext cx="1419920" cy="1419920"/>
        </a:xfrm>
        <a:prstGeom prst="ellipse">
          <a:avLst/>
        </a:prstGeom>
        <a:blipFill rotWithShape="0">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7C133BA-DC9D-49DC-9FEE-90C7AD29399C}">
      <dsp:nvSpPr>
        <dsp:cNvPr id="0" name=""/>
        <dsp:cNvSpPr/>
      </dsp:nvSpPr>
      <dsp:spPr>
        <a:xfrm>
          <a:off x="295655" y="3411220"/>
          <a:ext cx="6800088" cy="639603"/>
        </a:xfrm>
        <a:prstGeom prst="leftRight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547135-72B1-4BF7-A994-A14C51C4FF1D}">
      <dsp:nvSpPr>
        <dsp:cNvPr id="0" name=""/>
        <dsp:cNvSpPr/>
      </dsp:nvSpPr>
      <dsp:spPr>
        <a:xfrm rot="5400000">
          <a:off x="-160272" y="160755"/>
          <a:ext cx="1068485" cy="747939"/>
        </a:xfrm>
        <a:prstGeom prst="chevron">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Find</a:t>
          </a:r>
          <a:endParaRPr lang="en-US" sz="1200" kern="1200" dirty="0"/>
        </a:p>
      </dsp:txBody>
      <dsp:txXfrm rot="5400000">
        <a:off x="-160272" y="160755"/>
        <a:ext cx="1068485" cy="747939"/>
      </dsp:txXfrm>
    </dsp:sp>
    <dsp:sp modelId="{5BE642CE-32A7-46E5-A3AE-E6FDFDB76C91}">
      <dsp:nvSpPr>
        <dsp:cNvPr id="0" name=""/>
        <dsp:cNvSpPr/>
      </dsp:nvSpPr>
      <dsp:spPr>
        <a:xfrm rot="5400000">
          <a:off x="4179612" y="-3431189"/>
          <a:ext cx="694515" cy="7557860"/>
        </a:xfrm>
        <a:prstGeom prst="round2Same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Browse and find content on SpringerLink.com</a:t>
          </a:r>
          <a:endParaRPr lang="en-US" sz="1300" kern="1200" dirty="0"/>
        </a:p>
      </dsp:txBody>
      <dsp:txXfrm rot="5400000">
        <a:off x="4179612" y="-3431189"/>
        <a:ext cx="694515" cy="7557860"/>
      </dsp:txXfrm>
    </dsp:sp>
    <dsp:sp modelId="{D594FF14-AF1A-4220-8984-D2D823FF3FEF}">
      <dsp:nvSpPr>
        <dsp:cNvPr id="0" name=""/>
        <dsp:cNvSpPr/>
      </dsp:nvSpPr>
      <dsp:spPr>
        <a:xfrm rot="5400000">
          <a:off x="-160272" y="1111799"/>
          <a:ext cx="1068485" cy="747939"/>
        </a:xfrm>
        <a:prstGeom prst="chevron">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Download</a:t>
          </a:r>
          <a:endParaRPr lang="en-US" sz="1200" kern="1200" dirty="0"/>
        </a:p>
      </dsp:txBody>
      <dsp:txXfrm rot="5400000">
        <a:off x="-160272" y="1111799"/>
        <a:ext cx="1068485" cy="747939"/>
      </dsp:txXfrm>
    </dsp:sp>
    <dsp:sp modelId="{F17918C1-682D-4A59-BEBF-4C48F86CD0BC}">
      <dsp:nvSpPr>
        <dsp:cNvPr id="0" name=""/>
        <dsp:cNvSpPr/>
      </dsp:nvSpPr>
      <dsp:spPr>
        <a:xfrm rot="5400000">
          <a:off x="4179612" y="-2480145"/>
          <a:ext cx="694515" cy="7557860"/>
        </a:xfrm>
        <a:prstGeom prst="round2Same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Download the PDF documents you need</a:t>
          </a:r>
          <a:endParaRPr lang="en-US" sz="1300" kern="1200" dirty="0"/>
        </a:p>
      </dsp:txBody>
      <dsp:txXfrm rot="5400000">
        <a:off x="4179612" y="-2480145"/>
        <a:ext cx="694515" cy="7557860"/>
      </dsp:txXfrm>
    </dsp:sp>
    <dsp:sp modelId="{D4D888AC-F6E6-4AD0-8261-D2CC2A022B26}">
      <dsp:nvSpPr>
        <dsp:cNvPr id="0" name=""/>
        <dsp:cNvSpPr/>
      </dsp:nvSpPr>
      <dsp:spPr>
        <a:xfrm rot="5400000">
          <a:off x="-160272" y="2062843"/>
          <a:ext cx="1068485" cy="747939"/>
        </a:xfrm>
        <a:prstGeom prst="chevron">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Connect</a:t>
          </a:r>
          <a:endParaRPr lang="en-US" sz="1200" kern="1200" dirty="0"/>
        </a:p>
      </dsp:txBody>
      <dsp:txXfrm rot="5400000">
        <a:off x="-160272" y="2062843"/>
        <a:ext cx="1068485" cy="747939"/>
      </dsp:txXfrm>
    </dsp:sp>
    <dsp:sp modelId="{84D3F104-11A2-4695-83E5-87B53D8AAFDA}">
      <dsp:nvSpPr>
        <dsp:cNvPr id="0" name=""/>
        <dsp:cNvSpPr/>
      </dsp:nvSpPr>
      <dsp:spPr>
        <a:xfrm rot="5400000">
          <a:off x="4179612" y="-1529102"/>
          <a:ext cx="694515" cy="7557860"/>
        </a:xfrm>
        <a:prstGeom prst="round2Same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Connect your mobile device  to USB port</a:t>
          </a:r>
          <a:endParaRPr lang="en-US" sz="1300" kern="1200" dirty="0"/>
        </a:p>
        <a:p>
          <a:pPr marL="114300" lvl="1" indent="-114300" algn="l" defTabSz="577850">
            <a:lnSpc>
              <a:spcPct val="90000"/>
            </a:lnSpc>
            <a:spcBef>
              <a:spcPct val="0"/>
            </a:spcBef>
            <a:spcAft>
              <a:spcPct val="15000"/>
            </a:spcAft>
            <a:buChar char="••"/>
          </a:pPr>
          <a:r>
            <a:rPr lang="en-US" sz="1300" kern="1200" dirty="0" smtClean="0"/>
            <a:t>(Sony Reader, </a:t>
          </a:r>
          <a:r>
            <a:rPr lang="en-US" sz="1300" kern="1200" dirty="0" err="1" smtClean="0"/>
            <a:t>iLiad</a:t>
          </a:r>
          <a:r>
            <a:rPr lang="en-US" sz="1300" kern="1200" dirty="0" smtClean="0"/>
            <a:t>, Kindle, etc)</a:t>
          </a:r>
          <a:endParaRPr lang="en-US" sz="1300" kern="1200" dirty="0"/>
        </a:p>
      </dsp:txBody>
      <dsp:txXfrm rot="5400000">
        <a:off x="4179612" y="-1529102"/>
        <a:ext cx="694515" cy="7557860"/>
      </dsp:txXfrm>
    </dsp:sp>
    <dsp:sp modelId="{757F5DAF-7721-4FD4-9C31-CA45CF05D530}">
      <dsp:nvSpPr>
        <dsp:cNvPr id="0" name=""/>
        <dsp:cNvSpPr/>
      </dsp:nvSpPr>
      <dsp:spPr>
        <a:xfrm rot="5400000">
          <a:off x="-160272" y="3013886"/>
          <a:ext cx="1068485" cy="747939"/>
        </a:xfrm>
        <a:prstGeom prst="chevron">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Save</a:t>
          </a:r>
          <a:endParaRPr lang="en-US" sz="1200" kern="1200" dirty="0"/>
        </a:p>
      </dsp:txBody>
      <dsp:txXfrm rot="5400000">
        <a:off x="-160272" y="3013886"/>
        <a:ext cx="1068485" cy="747939"/>
      </dsp:txXfrm>
    </dsp:sp>
    <dsp:sp modelId="{ACD4734E-BAB5-407B-9017-F23CE3C1B128}">
      <dsp:nvSpPr>
        <dsp:cNvPr id="0" name=""/>
        <dsp:cNvSpPr/>
      </dsp:nvSpPr>
      <dsp:spPr>
        <a:xfrm rot="5400000">
          <a:off x="4179612" y="-578058"/>
          <a:ext cx="694515" cy="7557860"/>
        </a:xfrm>
        <a:prstGeom prst="round2Same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Save the PDF files on your reader:</a:t>
          </a:r>
          <a:endParaRPr lang="en-US" sz="1300" kern="1200" dirty="0"/>
        </a:p>
        <a:p>
          <a:pPr marL="228600" lvl="2" indent="-114300" algn="l" defTabSz="577850">
            <a:lnSpc>
              <a:spcPct val="90000"/>
            </a:lnSpc>
            <a:spcBef>
              <a:spcPct val="0"/>
            </a:spcBef>
            <a:spcAft>
              <a:spcPct val="15000"/>
            </a:spcAft>
            <a:buChar char="••"/>
          </a:pPr>
          <a:r>
            <a:rPr lang="en-US" sz="1300" kern="1200" dirty="0" smtClean="0"/>
            <a:t>“removable storage disc in Windows Explorer “(PC)</a:t>
          </a:r>
          <a:endParaRPr lang="en-US" sz="1300" kern="1200" dirty="0"/>
        </a:p>
        <a:p>
          <a:pPr marL="228600" lvl="2" indent="-114300" algn="l" defTabSz="577850">
            <a:lnSpc>
              <a:spcPct val="90000"/>
            </a:lnSpc>
            <a:spcBef>
              <a:spcPct val="0"/>
            </a:spcBef>
            <a:spcAft>
              <a:spcPct val="15000"/>
            </a:spcAft>
            <a:buChar char="••"/>
          </a:pPr>
          <a:r>
            <a:rPr lang="en-US" sz="1300" kern="1200" dirty="0" smtClean="0"/>
            <a:t>“separate drive in Finder” (Mac)</a:t>
          </a:r>
          <a:endParaRPr lang="en-US" sz="1300" kern="1200" dirty="0"/>
        </a:p>
      </dsp:txBody>
      <dsp:txXfrm rot="5400000">
        <a:off x="4179612" y="-578058"/>
        <a:ext cx="694515" cy="7557860"/>
      </dsp:txXfrm>
    </dsp:sp>
    <dsp:sp modelId="{510CCC81-C86D-41B0-85F2-3DE2645994AC}">
      <dsp:nvSpPr>
        <dsp:cNvPr id="0" name=""/>
        <dsp:cNvSpPr/>
      </dsp:nvSpPr>
      <dsp:spPr>
        <a:xfrm rot="5400000">
          <a:off x="-160272" y="3964930"/>
          <a:ext cx="1068485" cy="747939"/>
        </a:xfrm>
        <a:prstGeom prst="chevron">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Read</a:t>
          </a:r>
          <a:endParaRPr lang="en-US" sz="1200" kern="1200" dirty="0"/>
        </a:p>
      </dsp:txBody>
      <dsp:txXfrm rot="5400000">
        <a:off x="-160272" y="3964930"/>
        <a:ext cx="1068485" cy="747939"/>
      </dsp:txXfrm>
    </dsp:sp>
    <dsp:sp modelId="{6C867826-E89A-4C0C-AF29-1E322018999D}">
      <dsp:nvSpPr>
        <dsp:cNvPr id="0" name=""/>
        <dsp:cNvSpPr/>
      </dsp:nvSpPr>
      <dsp:spPr>
        <a:xfrm rot="5400000">
          <a:off x="4179612" y="372985"/>
          <a:ext cx="694515" cy="7557860"/>
        </a:xfrm>
        <a:prstGeom prst="round2Same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Read the content on your mobile device</a:t>
          </a:r>
          <a:endParaRPr lang="en-US" sz="1300" kern="1200" dirty="0"/>
        </a:p>
      </dsp:txBody>
      <dsp:txXfrm rot="5400000">
        <a:off x="4179612" y="372985"/>
        <a:ext cx="694515" cy="755786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solidFill>
                  <a:schemeClr val="tx1"/>
                </a:solidFill>
                <a:latin typeface="Times" pitchFamily="18" charset="0"/>
              </a:defRPr>
            </a:lvl1pPr>
          </a:lstStyle>
          <a:p>
            <a:endParaRPr lang="de-DE"/>
          </a:p>
        </p:txBody>
      </p:sp>
      <p:sp>
        <p:nvSpPr>
          <p:cNvPr id="6147" name="Rectangle 3"/>
          <p:cNvSpPr>
            <a:spLocks noGrp="1" noChangeArrowheads="1"/>
          </p:cNvSpPr>
          <p:nvPr>
            <p:ph type="dt" sz="quarter" idx="1"/>
          </p:nvPr>
        </p:nvSpPr>
        <p:spPr bwMode="auto">
          <a:xfrm>
            <a:off x="3886200" y="0"/>
            <a:ext cx="297180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Times" pitchFamily="18" charset="0"/>
              </a:defRPr>
            </a:lvl1pPr>
          </a:lstStyle>
          <a:p>
            <a:endParaRPr lang="de-DE"/>
          </a:p>
        </p:txBody>
      </p:sp>
      <p:sp>
        <p:nvSpPr>
          <p:cNvPr id="6148" name="Rectangle 4"/>
          <p:cNvSpPr>
            <a:spLocks noGrp="1" noChangeArrowheads="1"/>
          </p:cNvSpPr>
          <p:nvPr>
            <p:ph type="ftr" sz="quarter" idx="2"/>
          </p:nvPr>
        </p:nvSpPr>
        <p:spPr bwMode="auto">
          <a:xfrm>
            <a:off x="0" y="9288463"/>
            <a:ext cx="297180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solidFill>
                  <a:schemeClr val="tx1"/>
                </a:solidFill>
                <a:latin typeface="Times" pitchFamily="18" charset="0"/>
              </a:defRPr>
            </a:lvl1pPr>
          </a:lstStyle>
          <a:p>
            <a:endParaRPr lang="de-DE"/>
          </a:p>
        </p:txBody>
      </p:sp>
      <p:sp>
        <p:nvSpPr>
          <p:cNvPr id="6149" name="Rectangle 5"/>
          <p:cNvSpPr>
            <a:spLocks noGrp="1" noChangeArrowheads="1"/>
          </p:cNvSpPr>
          <p:nvPr>
            <p:ph type="sldNum" sz="quarter" idx="3"/>
          </p:nvPr>
        </p:nvSpPr>
        <p:spPr bwMode="auto">
          <a:xfrm>
            <a:off x="3886200" y="9288463"/>
            <a:ext cx="297180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Times" pitchFamily="18" charset="0"/>
              </a:defRPr>
            </a:lvl1pPr>
          </a:lstStyle>
          <a:p>
            <a:fld id="{6755B628-4C92-4601-A6B4-BE55AF054BDA}" type="slidenum">
              <a:rPr lang="de-DE"/>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solidFill>
                  <a:schemeClr val="tx1"/>
                </a:solidFill>
                <a:latin typeface="Times" pitchFamily="18" charset="0"/>
              </a:defRPr>
            </a:lvl1pPr>
          </a:lstStyle>
          <a:p>
            <a:endParaRPr lang="de-DE"/>
          </a:p>
        </p:txBody>
      </p:sp>
      <p:sp>
        <p:nvSpPr>
          <p:cNvPr id="8195" name="Rectangle 3"/>
          <p:cNvSpPr>
            <a:spLocks noGrp="1" noChangeArrowheads="1"/>
          </p:cNvSpPr>
          <p:nvPr>
            <p:ph type="dt" idx="1"/>
          </p:nvPr>
        </p:nvSpPr>
        <p:spPr bwMode="auto">
          <a:xfrm>
            <a:off x="3886200" y="0"/>
            <a:ext cx="297180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Times" pitchFamily="18" charset="0"/>
              </a:defRPr>
            </a:lvl1pPr>
          </a:lstStyle>
          <a:p>
            <a:endParaRPr lang="de-DE"/>
          </a:p>
        </p:txBody>
      </p:sp>
      <p:sp>
        <p:nvSpPr>
          <p:cNvPr id="8196" name="Rectangle 4"/>
          <p:cNvSpPr>
            <a:spLocks noGrp="1" noRot="1" noChangeAspect="1" noChangeArrowheads="1" noTextEdit="1"/>
          </p:cNvSpPr>
          <p:nvPr>
            <p:ph type="sldImg" idx="2"/>
          </p:nvPr>
        </p:nvSpPr>
        <p:spPr bwMode="auto">
          <a:xfrm>
            <a:off x="984250" y="733425"/>
            <a:ext cx="4889500" cy="366712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14400" y="4645025"/>
            <a:ext cx="5105400" cy="4398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Klicken Sie, um die Textformatierung des Masters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8198" name="Rectangle 6"/>
          <p:cNvSpPr>
            <a:spLocks noGrp="1" noChangeArrowheads="1"/>
          </p:cNvSpPr>
          <p:nvPr>
            <p:ph type="ftr" sz="quarter" idx="4"/>
          </p:nvPr>
        </p:nvSpPr>
        <p:spPr bwMode="auto">
          <a:xfrm>
            <a:off x="0" y="9288463"/>
            <a:ext cx="297180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solidFill>
                  <a:schemeClr val="tx1"/>
                </a:solidFill>
                <a:latin typeface="Times" pitchFamily="18" charset="0"/>
              </a:defRPr>
            </a:lvl1pPr>
          </a:lstStyle>
          <a:p>
            <a:endParaRPr lang="de-DE"/>
          </a:p>
        </p:txBody>
      </p:sp>
      <p:sp>
        <p:nvSpPr>
          <p:cNvPr id="8199" name="Rectangle 7"/>
          <p:cNvSpPr>
            <a:spLocks noGrp="1" noChangeArrowheads="1"/>
          </p:cNvSpPr>
          <p:nvPr>
            <p:ph type="sldNum" sz="quarter" idx="5"/>
          </p:nvPr>
        </p:nvSpPr>
        <p:spPr bwMode="auto">
          <a:xfrm>
            <a:off x="3886200" y="9288463"/>
            <a:ext cx="297180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Times" pitchFamily="18" charset="0"/>
              </a:defRPr>
            </a:lvl1pPr>
          </a:lstStyle>
          <a:p>
            <a:fld id="{49BE3E33-D9F2-49B8-9CF7-657746EAD81F}" type="slidenum">
              <a:rPr lang="de-DE"/>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images.md/users/contributors.asp"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D73023-9972-4A89-A263-9269C91594EF}" type="slidenum">
              <a:rPr lang="de-DE"/>
              <a:pPr/>
              <a:t>1</a:t>
            </a:fld>
            <a:endParaRPr lang="de-DE"/>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can also enlarge the view to the full screen. </a:t>
            </a:r>
            <a:endParaRPr lang="en-US" dirty="0"/>
          </a:p>
        </p:txBody>
      </p:sp>
      <p:sp>
        <p:nvSpPr>
          <p:cNvPr id="4" name="Slide Number Placeholder 3"/>
          <p:cNvSpPr>
            <a:spLocks noGrp="1"/>
          </p:cNvSpPr>
          <p:nvPr>
            <p:ph type="sldNum" sz="quarter" idx="10"/>
          </p:nvPr>
        </p:nvSpPr>
        <p:spPr/>
        <p:txBody>
          <a:bodyPr/>
          <a:lstStyle/>
          <a:p>
            <a:pPr>
              <a:defRPr/>
            </a:pPr>
            <a:fld id="{62EF64F0-3C7E-4E8A-A5A8-405FFAB044B3}" type="slidenum">
              <a:rPr lang="de-DE" smtClean="0"/>
              <a:pPr>
                <a:defRPr/>
              </a:pPr>
              <a:t>15</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de-DE" smtClean="0"/>
          </a:p>
        </p:txBody>
      </p:sp>
      <p:sp>
        <p:nvSpPr>
          <p:cNvPr id="31748" name="Slide Number Placeholder 3"/>
          <p:cNvSpPr>
            <a:spLocks noGrp="1"/>
          </p:cNvSpPr>
          <p:nvPr>
            <p:ph type="sldNum" sz="quarter" idx="5"/>
          </p:nvPr>
        </p:nvSpPr>
        <p:spPr>
          <a:noFill/>
        </p:spPr>
        <p:txBody>
          <a:bodyPr/>
          <a:lstStyle/>
          <a:p>
            <a:fld id="{54588F99-7CAA-45BC-9D30-6682C717745B}" type="slidenum">
              <a:rPr lang="en-US" smtClean="0"/>
              <a:pPr/>
              <a:t>16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DAF42C4-7568-4DA5-AE86-FA87005FC419}" type="slidenum">
              <a:rPr lang="en-US" smtClean="0"/>
              <a:pPr>
                <a:defRPr/>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DAF42C4-7568-4DA5-AE86-FA87005FC419}" type="slidenum">
              <a:rPr lang="en-US" smtClean="0"/>
              <a:pPr>
                <a:defRPr/>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ln/>
        </p:spPr>
        <p:txBody>
          <a:bodyPr/>
          <a:lstStyle/>
          <a:p>
            <a:endParaRPr lang="de-DE" smtClean="0"/>
          </a:p>
        </p:txBody>
      </p:sp>
      <p:sp>
        <p:nvSpPr>
          <p:cNvPr id="34820" name="Foliennummernplatzhalter 3"/>
          <p:cNvSpPr>
            <a:spLocks noGrp="1"/>
          </p:cNvSpPr>
          <p:nvPr>
            <p:ph type="sldNum" sz="quarter" idx="5"/>
          </p:nvPr>
        </p:nvSpPr>
        <p:spPr>
          <a:noFill/>
        </p:spPr>
        <p:txBody>
          <a:bodyPr/>
          <a:lstStyle/>
          <a:p>
            <a:fld id="{B981B9E3-8A79-465B-BD71-899AFAB5ADA7}" type="slidenum">
              <a:rPr lang="de-DE" smtClean="0"/>
              <a:pPr/>
              <a:t>20</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073BFDD-F9F7-4F31-B4B0-589E1485394D}" type="slidenum">
              <a:rPr lang="en-US" smtClean="0"/>
              <a:pPr>
                <a:defRPr/>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073BFDD-F9F7-4F31-B4B0-589E1485394D}" type="slidenum">
              <a:rPr lang="en-US" smtClean="0"/>
              <a:pPr>
                <a:defRPr/>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073BFDD-F9F7-4F31-B4B0-589E1485394D}" type="slidenum">
              <a:rPr lang="en-US" smtClean="0"/>
              <a:pPr>
                <a:defRPr/>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r>
              <a:rPr lang="en-US" dirty="0" smtClean="0"/>
              <a:t>With</a:t>
            </a:r>
            <a:r>
              <a:rPr lang="en-US" baseline="0" dirty="0" smtClean="0"/>
              <a:t> images we mean all kinds of ‘visuals’, e.g. photos, illustrations, tables, charts, histograms within an article, book chapters et cetera. These images mostly show the essence of the research.</a:t>
            </a:r>
            <a:endParaRPr lang="en-US" dirty="0" smtClean="0"/>
          </a:p>
        </p:txBody>
      </p:sp>
      <p:sp>
        <p:nvSpPr>
          <p:cNvPr id="82948" name="Slide Number Placeholder 3"/>
          <p:cNvSpPr>
            <a:spLocks noGrp="1"/>
          </p:cNvSpPr>
          <p:nvPr>
            <p:ph type="sldNum" sz="quarter" idx="5"/>
          </p:nvPr>
        </p:nvSpPr>
        <p:spPr>
          <a:noFill/>
        </p:spPr>
        <p:txBody>
          <a:bodyPr/>
          <a:lstStyle/>
          <a:p>
            <a:fld id="{D7FF392A-3AE5-4831-AD6D-C361D1F3CCF3}" type="slidenum">
              <a:rPr lang="de-DE" smtClean="0"/>
              <a:pPr/>
              <a:t>25</a:t>
            </a:fld>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4B681C3-C97D-430E-9D88-7F9644991528}" type="slidenum">
              <a:rPr lang="en-US" smtClean="0"/>
              <a:pPr/>
              <a:t>26</a:t>
            </a:fld>
            <a:endParaRPr lang="en-US" smtClean="0"/>
          </a:p>
        </p:txBody>
      </p:sp>
      <p:sp>
        <p:nvSpPr>
          <p:cNvPr id="84995" name="Rectangle 2"/>
          <p:cNvSpPr>
            <a:spLocks noGrp="1" noRot="1" noChangeAspect="1" noChangeArrowheads="1" noTextEdit="1"/>
          </p:cNvSpPr>
          <p:nvPr>
            <p:ph type="sldImg"/>
          </p:nvPr>
        </p:nvSpPr>
        <p:spPr>
          <a:xfrm>
            <a:off x="1144588" y="731609"/>
            <a:ext cx="4570412" cy="3666530"/>
          </a:xfrm>
          <a:ln/>
        </p:spPr>
      </p:sp>
      <p:sp>
        <p:nvSpPr>
          <p:cNvPr id="84996" name="Rectangle 3"/>
          <p:cNvSpPr>
            <a:spLocks noGrp="1" noChangeArrowheads="1"/>
          </p:cNvSpPr>
          <p:nvPr>
            <p:ph type="body" idx="1"/>
          </p:nvPr>
        </p:nvSpPr>
        <p:spPr>
          <a:xfrm>
            <a:off x="912318" y="4644596"/>
            <a:ext cx="5107781" cy="4398865"/>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B02583-32B8-417F-9CBD-34D5E43558F2}" type="slidenum">
              <a:rPr lang="de-DE" smtClean="0"/>
              <a:pPr/>
              <a:t>4</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r>
              <a:rPr lang="en-US" dirty="0" smtClean="0"/>
              <a:t>Biological Image Library (</a:t>
            </a:r>
            <a:r>
              <a:rPr lang="en-US" dirty="0" err="1" smtClean="0"/>
              <a:t>BioMed</a:t>
            </a:r>
            <a:r>
              <a:rPr lang="en-US" dirty="0" smtClean="0"/>
              <a:t> Central, biologyimagelibrary.com): A</a:t>
            </a:r>
            <a:r>
              <a:rPr lang="en-US" baseline="0" dirty="0" smtClean="0"/>
              <a:t>vailable after the launch.</a:t>
            </a:r>
          </a:p>
          <a:p>
            <a:pPr eaLnBrk="1" hangingPunct="1"/>
            <a:r>
              <a:rPr lang="en-US" baseline="0" dirty="0" smtClean="0"/>
              <a:t>	Description: </a:t>
            </a:r>
            <a:r>
              <a:rPr lang="en-US" dirty="0" smtClean="0"/>
              <a:t>The library is a collection of images, illustrations, movies and animations that are useful for research and education. It is also a new, easy way to share your work with others without losing any rights to it or limiting how you use it in the future.</a:t>
            </a:r>
          </a:p>
          <a:p>
            <a:pPr eaLnBrk="1" hangingPunct="1"/>
            <a:endParaRPr lang="en-US" dirty="0" smtClean="0"/>
          </a:p>
          <a:p>
            <a:pPr eaLnBrk="1" hangingPunct="1"/>
            <a:r>
              <a:rPr lang="en-US" dirty="0" smtClean="0"/>
              <a:t>Images.MD</a:t>
            </a:r>
            <a:r>
              <a:rPr lang="en-US" baseline="0" dirty="0" smtClean="0"/>
              <a:t> (Current Medicine Group, images.md)</a:t>
            </a:r>
          </a:p>
          <a:p>
            <a:pPr eaLnBrk="1" hangingPunct="1"/>
            <a:r>
              <a:rPr lang="en-US" baseline="0" dirty="0" smtClean="0"/>
              <a:t>	Description: </a:t>
            </a:r>
            <a:r>
              <a:rPr lang="en-US" b="1" dirty="0" smtClean="0"/>
              <a:t>images.MD</a:t>
            </a:r>
            <a:r>
              <a:rPr lang="en-US" dirty="0" smtClean="0"/>
              <a:t> compiles over 70,000 high-quality images spanning all of internal medicine, all derived from Current Medicine Group LLC’s renowned series of illustrated atlases. Each image is accompanied by detailed and informative text written by over 2,000 </a:t>
            </a:r>
            <a:r>
              <a:rPr lang="en-US" dirty="0" smtClean="0">
                <a:hlinkClick r:id="rId3"/>
              </a:rPr>
              <a:t>contributing experts</a:t>
            </a:r>
            <a:r>
              <a:rPr lang="en-US" dirty="0" smtClean="0"/>
              <a:t>.</a:t>
            </a:r>
            <a:endParaRPr lang="en-US" baseline="0" dirty="0" smtClean="0"/>
          </a:p>
        </p:txBody>
      </p:sp>
      <p:sp>
        <p:nvSpPr>
          <p:cNvPr id="26628" name="Slide Number Placeholder 3"/>
          <p:cNvSpPr>
            <a:spLocks noGrp="1"/>
          </p:cNvSpPr>
          <p:nvPr>
            <p:ph type="sldNum" sz="quarter" idx="5"/>
          </p:nvPr>
        </p:nvSpPr>
        <p:spPr>
          <a:noFill/>
        </p:spPr>
        <p:txBody>
          <a:bodyPr/>
          <a:lstStyle/>
          <a:p>
            <a:fld id="{251D1ECC-218D-44E1-9486-CECCF6E0F1A8}" type="slidenum">
              <a:rPr lang="en-US" smtClean="0"/>
              <a:pPr/>
              <a:t>27</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D827023-7E9B-4605-A79C-5325CB92D6ED}" type="slidenum">
              <a:rPr lang="de-DE" smtClean="0"/>
              <a:pPr/>
              <a:t>31</a:t>
            </a:fld>
            <a:endParaRPr lang="de-DE"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685800" y="4643438"/>
            <a:ext cx="5486400" cy="4400550"/>
          </a:xfrm>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xfrm>
            <a:off x="914400" y="4646613"/>
            <a:ext cx="5105400" cy="4397375"/>
          </a:xfrm>
          <a:noFill/>
          <a:ln/>
        </p:spPr>
        <p:txBody>
          <a:bodyPr/>
          <a:lstStyle/>
          <a:p>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01A17A-C395-4057-88D6-400287E99A93}" type="slidenum">
              <a:rPr lang="de-DE" smtClean="0"/>
              <a:pPr>
                <a:defRPr/>
              </a:pPr>
              <a:t>6</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2EF64F0-3C7E-4E8A-A5A8-405FFAB044B3}" type="slidenum">
              <a:rPr lang="de-DE" smtClean="0"/>
              <a:pPr>
                <a:defRPr/>
              </a:pPr>
              <a:t>8</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2EF64F0-3C7E-4E8A-A5A8-405FFAB044B3}" type="slidenum">
              <a:rPr lang="de-DE" smtClean="0"/>
              <a:pPr>
                <a:defRPr/>
              </a:pPr>
              <a:t>9</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2EF64F0-3C7E-4E8A-A5A8-405FFAB044B3}" type="slidenum">
              <a:rPr lang="de-DE" smtClean="0"/>
              <a:pPr>
                <a:defRPr/>
              </a:pPr>
              <a:t>12</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2EF64F0-3C7E-4E8A-A5A8-405FFAB044B3}" type="slidenum">
              <a:rPr lang="de-DE" smtClean="0"/>
              <a:pPr>
                <a:defRPr/>
              </a:pPr>
              <a:t>13</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073BFDD-F9F7-4F31-B4B0-589E1485394D}"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2544" name="Picture 32"/>
          <p:cNvPicPr>
            <a:picLocks noChangeAspect="1" noChangeArrowheads="1"/>
          </p:cNvPicPr>
          <p:nvPr/>
        </p:nvPicPr>
        <p:blipFill>
          <a:blip r:embed="rId2" cstate="print">
            <a:lum bright="-4000" contrast="-4000"/>
          </a:blip>
          <a:srcRect/>
          <a:stretch>
            <a:fillRect/>
          </a:stretch>
        </p:blipFill>
        <p:spPr bwMode="auto">
          <a:xfrm>
            <a:off x="0" y="1827213"/>
            <a:ext cx="9144000" cy="5030787"/>
          </a:xfrm>
          <a:prstGeom prst="rect">
            <a:avLst/>
          </a:prstGeom>
          <a:noFill/>
        </p:spPr>
      </p:pic>
      <p:grpSp>
        <p:nvGrpSpPr>
          <p:cNvPr id="192545" name="Group 33"/>
          <p:cNvGrpSpPr>
            <a:grpSpLocks/>
          </p:cNvGrpSpPr>
          <p:nvPr/>
        </p:nvGrpSpPr>
        <p:grpSpPr bwMode="auto">
          <a:xfrm>
            <a:off x="0" y="1828800"/>
            <a:ext cx="9144000" cy="388938"/>
            <a:chOff x="0" y="1138"/>
            <a:chExt cx="5760" cy="245"/>
          </a:xfrm>
        </p:grpSpPr>
        <p:sp>
          <p:nvSpPr>
            <p:cNvPr id="192546" name="Rectangle 34"/>
            <p:cNvSpPr>
              <a:spLocks noChangeArrowheads="1"/>
            </p:cNvSpPr>
            <p:nvPr userDrawn="1"/>
          </p:nvSpPr>
          <p:spPr bwMode="auto">
            <a:xfrm>
              <a:off x="3984" y="1138"/>
              <a:ext cx="1776" cy="245"/>
            </a:xfrm>
            <a:prstGeom prst="rect">
              <a:avLst/>
            </a:prstGeom>
            <a:solidFill>
              <a:schemeClr val="accent2"/>
            </a:solidFill>
            <a:ln w="9525">
              <a:noFill/>
              <a:miter lim="800000"/>
              <a:headEnd/>
              <a:tailEnd/>
            </a:ln>
            <a:effectLst/>
          </p:spPr>
          <p:txBody>
            <a:bodyPr wrap="none" anchor="ctr"/>
            <a:lstStyle/>
            <a:p>
              <a:endParaRPr lang="en-US"/>
            </a:p>
          </p:txBody>
        </p:sp>
        <p:sp>
          <p:nvSpPr>
            <p:cNvPr id="192547" name="Rectangle 35"/>
            <p:cNvSpPr>
              <a:spLocks noChangeArrowheads="1"/>
            </p:cNvSpPr>
            <p:nvPr userDrawn="1"/>
          </p:nvSpPr>
          <p:spPr bwMode="auto">
            <a:xfrm>
              <a:off x="0" y="1138"/>
              <a:ext cx="3951" cy="245"/>
            </a:xfrm>
            <a:prstGeom prst="rect">
              <a:avLst/>
            </a:prstGeom>
            <a:solidFill>
              <a:schemeClr val="accent2"/>
            </a:solidFill>
            <a:ln w="9525">
              <a:noFill/>
              <a:miter lim="800000"/>
              <a:headEnd/>
              <a:tailEnd/>
            </a:ln>
            <a:effectLst/>
          </p:spPr>
          <p:txBody>
            <a:bodyPr wrap="none" anchor="ctr"/>
            <a:lstStyle/>
            <a:p>
              <a:endParaRPr lang="en-US"/>
            </a:p>
          </p:txBody>
        </p:sp>
      </p:grpSp>
      <p:pic>
        <p:nvPicPr>
          <p:cNvPr id="192543" name="Picture 31"/>
          <p:cNvPicPr>
            <a:picLocks noChangeAspect="1" noChangeArrowheads="1"/>
          </p:cNvPicPr>
          <p:nvPr/>
        </p:nvPicPr>
        <p:blipFill>
          <a:blip r:embed="rId3" cstate="print"/>
          <a:srcRect/>
          <a:stretch>
            <a:fillRect/>
          </a:stretch>
        </p:blipFill>
        <p:spPr bwMode="auto">
          <a:xfrm>
            <a:off x="990600" y="473075"/>
            <a:ext cx="3533775" cy="904875"/>
          </a:xfrm>
          <a:prstGeom prst="rect">
            <a:avLst/>
          </a:prstGeom>
          <a:noFill/>
        </p:spPr>
      </p:pic>
      <p:sp>
        <p:nvSpPr>
          <p:cNvPr id="192516" name="Rectangle 4"/>
          <p:cNvSpPr>
            <a:spLocks noGrp="1" noChangeArrowheads="1"/>
          </p:cNvSpPr>
          <p:nvPr>
            <p:ph type="ctrTitle"/>
          </p:nvPr>
        </p:nvSpPr>
        <p:spPr>
          <a:xfrm>
            <a:off x="1066800" y="2590800"/>
            <a:ext cx="7772400" cy="438150"/>
          </a:xfrm>
        </p:spPr>
        <p:txBody>
          <a:bodyPr/>
          <a:lstStyle>
            <a:lvl1pPr>
              <a:defRPr sz="3200"/>
            </a:lvl1pPr>
          </a:lstStyle>
          <a:p>
            <a:r>
              <a:rPr lang="en-US" smtClean="0"/>
              <a:t>Click to edit Master title style</a:t>
            </a:r>
            <a:endParaRPr lang="de-DE"/>
          </a:p>
        </p:txBody>
      </p:sp>
      <p:sp>
        <p:nvSpPr>
          <p:cNvPr id="192517" name="Rectangle 5"/>
          <p:cNvSpPr>
            <a:spLocks noGrp="1" noChangeArrowheads="1"/>
          </p:cNvSpPr>
          <p:nvPr>
            <p:ph type="subTitle" idx="1"/>
          </p:nvPr>
        </p:nvSpPr>
        <p:spPr>
          <a:xfrm>
            <a:off x="1066800" y="3200400"/>
            <a:ext cx="7772400" cy="293688"/>
          </a:xfrm>
        </p:spPr>
        <p:txBody>
          <a:bodyPr/>
          <a:lstStyle>
            <a:lvl1pPr marL="0" indent="0">
              <a:buFont typeface="Times" pitchFamily="18" charset="0"/>
              <a:buNone/>
              <a:defRPr/>
            </a:lvl1pPr>
          </a:lstStyle>
          <a:p>
            <a:r>
              <a:rPr lang="en-US" smtClean="0"/>
              <a:t>Click to edit Master subtitle style</a:t>
            </a:r>
            <a:endParaRPr lang="de-DE"/>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2875" y="1119188"/>
            <a:ext cx="1965325" cy="2422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6900" y="1119188"/>
            <a:ext cx="5743575" cy="2422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6900" y="1119188"/>
            <a:ext cx="7861300" cy="274637"/>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09600" y="1679575"/>
            <a:ext cx="3848100" cy="1862138"/>
          </a:xfrm>
        </p:spPr>
        <p:txBody>
          <a:bodyPr/>
          <a:lstStyle/>
          <a:p>
            <a:r>
              <a:rPr lang="en-US" smtClean="0"/>
              <a:t>Click icon to add chart</a:t>
            </a:r>
            <a:endParaRPr lang="en-US"/>
          </a:p>
        </p:txBody>
      </p:sp>
      <p:sp>
        <p:nvSpPr>
          <p:cNvPr id="4" name="Text Placeholder 3"/>
          <p:cNvSpPr>
            <a:spLocks noGrp="1"/>
          </p:cNvSpPr>
          <p:nvPr>
            <p:ph type="body" sz="half" idx="2"/>
          </p:nvPr>
        </p:nvSpPr>
        <p:spPr>
          <a:xfrm>
            <a:off x="4610100" y="1679575"/>
            <a:ext cx="3848100" cy="1862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6900" y="1119188"/>
            <a:ext cx="7861300" cy="2746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79575"/>
            <a:ext cx="7848600" cy="1862138"/>
          </a:xfrm>
        </p:spPr>
        <p:txBody>
          <a:bodyPr/>
          <a:lstStyle/>
          <a:p>
            <a:r>
              <a:rPr lang="en-US" smtClean="0"/>
              <a:t>Click icon to add table</a:t>
            </a:r>
            <a:endParaRPr lang="en-US"/>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itel 3"/>
          <p:cNvSpPr>
            <a:spLocks noGrp="1"/>
          </p:cNvSpPr>
          <p:nvPr>
            <p:ph type="title"/>
          </p:nvPr>
        </p:nvSpPr>
        <p:spPr/>
        <p:txBody>
          <a:bodyPr/>
          <a:lstStyle/>
          <a:p>
            <a:r>
              <a:rPr lang="de-DE" smtClean="0"/>
              <a:t>Titelmasterformat durch Klicken bearbeiten</a:t>
            </a:r>
            <a:endParaRPr lang="de-DE"/>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9575"/>
            <a:ext cx="3848100" cy="1862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79575"/>
            <a:ext cx="3848100" cy="1862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5768" name="Picture 56"/>
          <p:cNvPicPr>
            <a:picLocks noChangeAspect="1" noChangeArrowheads="1"/>
          </p:cNvPicPr>
          <p:nvPr/>
        </p:nvPicPr>
        <p:blipFill>
          <a:blip r:embed="rId16" cstate="print"/>
          <a:srcRect/>
          <a:stretch>
            <a:fillRect/>
          </a:stretch>
        </p:blipFill>
        <p:spPr bwMode="auto">
          <a:xfrm>
            <a:off x="0" y="0"/>
            <a:ext cx="9144000" cy="779463"/>
          </a:xfrm>
          <a:prstGeom prst="rect">
            <a:avLst/>
          </a:prstGeom>
          <a:noFill/>
        </p:spPr>
      </p:pic>
      <p:sp>
        <p:nvSpPr>
          <p:cNvPr id="115717" name="Rectangle 5"/>
          <p:cNvSpPr>
            <a:spLocks noGrp="1" noChangeArrowheads="1"/>
          </p:cNvSpPr>
          <p:nvPr>
            <p:ph type="title"/>
          </p:nvPr>
        </p:nvSpPr>
        <p:spPr bwMode="auto">
          <a:xfrm>
            <a:off x="596900" y="1119188"/>
            <a:ext cx="7861300" cy="27463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de-DE" smtClean="0"/>
              <a:t>Mastertitelformat bearbeiten</a:t>
            </a:r>
          </a:p>
        </p:txBody>
      </p:sp>
      <p:sp>
        <p:nvSpPr>
          <p:cNvPr id="115718" name="Rectangle 6"/>
          <p:cNvSpPr>
            <a:spLocks noGrp="1" noChangeArrowheads="1"/>
          </p:cNvSpPr>
          <p:nvPr>
            <p:ph type="body" idx="1"/>
          </p:nvPr>
        </p:nvSpPr>
        <p:spPr bwMode="auto">
          <a:xfrm>
            <a:off x="609600" y="1679575"/>
            <a:ext cx="7848600" cy="186213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15720" name="Rectangle 8"/>
          <p:cNvSpPr>
            <a:spLocks noChangeArrowheads="1"/>
          </p:cNvSpPr>
          <p:nvPr/>
        </p:nvSpPr>
        <p:spPr bwMode="auto">
          <a:xfrm>
            <a:off x="609600" y="366713"/>
            <a:ext cx="2705100" cy="260350"/>
          </a:xfrm>
          <a:prstGeom prst="rect">
            <a:avLst/>
          </a:prstGeom>
          <a:noFill/>
          <a:ln w="9525">
            <a:noFill/>
            <a:miter lim="800000"/>
            <a:headEnd/>
            <a:tailEnd/>
          </a:ln>
          <a:effectLst/>
        </p:spPr>
        <p:txBody>
          <a:bodyPr lIns="0" tIns="0" rIns="0" bIns="0"/>
          <a:lstStyle/>
          <a:p>
            <a:pPr algn="l">
              <a:spcBef>
                <a:spcPct val="0"/>
              </a:spcBef>
            </a:pPr>
            <a:endParaRPr lang="de-DE" sz="1000" b="1" dirty="0"/>
          </a:p>
        </p:txBody>
      </p:sp>
      <p:sp>
        <p:nvSpPr>
          <p:cNvPr id="115722" name="Rectangle 10"/>
          <p:cNvSpPr>
            <a:spLocks noChangeArrowheads="1"/>
          </p:cNvSpPr>
          <p:nvPr/>
        </p:nvSpPr>
        <p:spPr bwMode="auto">
          <a:xfrm>
            <a:off x="5638800" y="366713"/>
            <a:ext cx="433388" cy="260350"/>
          </a:xfrm>
          <a:prstGeom prst="rect">
            <a:avLst/>
          </a:prstGeom>
          <a:noFill/>
          <a:ln w="9525">
            <a:noFill/>
            <a:miter lim="800000"/>
            <a:headEnd/>
            <a:tailEnd/>
          </a:ln>
          <a:effectLst/>
        </p:spPr>
        <p:txBody>
          <a:bodyPr lIns="0" tIns="0" rIns="0" bIns="0"/>
          <a:lstStyle/>
          <a:p>
            <a:pPr algn="r">
              <a:spcBef>
                <a:spcPct val="0"/>
              </a:spcBef>
            </a:pPr>
            <a:fld id="{C6D2A3A2-3C8D-43F4-832C-DC1EAD7F7BD1}" type="slidenum">
              <a:rPr lang="de-DE" sz="1200"/>
              <a:pPr algn="r">
                <a:spcBef>
                  <a:spcPct val="0"/>
                </a:spcBef>
              </a:pPr>
              <a:t>‹#›</a:t>
            </a:fld>
            <a:endParaRPr lang="de-DE" sz="1200" dirty="0"/>
          </a:p>
          <a:p>
            <a:pPr algn="l">
              <a:spcBef>
                <a:spcPct val="0"/>
              </a:spcBef>
            </a:pPr>
            <a:endParaRPr lang="de-DE" sz="1000" dirty="0"/>
          </a:p>
          <a:p>
            <a:pPr algn="l">
              <a:spcBef>
                <a:spcPct val="0"/>
              </a:spcBef>
            </a:pPr>
            <a:endParaRPr lang="de-DE" sz="1000" dirty="0"/>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Lst>
  <p:transition spd="slow"/>
  <p:txStyles>
    <p:titleStyle>
      <a:lvl1pPr algn="l" rtl="0" eaLnBrk="1" fontAlgn="base" hangingPunct="1">
        <a:lnSpc>
          <a:spcPct val="90000"/>
        </a:lnSpc>
        <a:spcBef>
          <a:spcPct val="0"/>
        </a:spcBef>
        <a:spcAft>
          <a:spcPct val="0"/>
        </a:spcAft>
        <a:defRPr sz="2000" b="1">
          <a:solidFill>
            <a:schemeClr val="tx2"/>
          </a:solidFill>
          <a:latin typeface="+mj-lt"/>
          <a:ea typeface="+mj-ea"/>
          <a:cs typeface="+mj-cs"/>
        </a:defRPr>
      </a:lvl1pPr>
      <a:lvl2pPr algn="l" rtl="0" eaLnBrk="1" fontAlgn="base" hangingPunct="1">
        <a:lnSpc>
          <a:spcPct val="90000"/>
        </a:lnSpc>
        <a:spcBef>
          <a:spcPct val="0"/>
        </a:spcBef>
        <a:spcAft>
          <a:spcPct val="0"/>
        </a:spcAft>
        <a:defRPr sz="2000" b="1">
          <a:solidFill>
            <a:schemeClr val="tx2"/>
          </a:solidFill>
          <a:latin typeface="Arial" charset="0"/>
        </a:defRPr>
      </a:lvl2pPr>
      <a:lvl3pPr algn="l" rtl="0" eaLnBrk="1" fontAlgn="base" hangingPunct="1">
        <a:lnSpc>
          <a:spcPct val="90000"/>
        </a:lnSpc>
        <a:spcBef>
          <a:spcPct val="0"/>
        </a:spcBef>
        <a:spcAft>
          <a:spcPct val="0"/>
        </a:spcAft>
        <a:defRPr sz="2000" b="1">
          <a:solidFill>
            <a:schemeClr val="tx2"/>
          </a:solidFill>
          <a:latin typeface="Arial" charset="0"/>
        </a:defRPr>
      </a:lvl3pPr>
      <a:lvl4pPr algn="l" rtl="0" eaLnBrk="1" fontAlgn="base" hangingPunct="1">
        <a:lnSpc>
          <a:spcPct val="90000"/>
        </a:lnSpc>
        <a:spcBef>
          <a:spcPct val="0"/>
        </a:spcBef>
        <a:spcAft>
          <a:spcPct val="0"/>
        </a:spcAft>
        <a:defRPr sz="2000" b="1">
          <a:solidFill>
            <a:schemeClr val="tx2"/>
          </a:solidFill>
          <a:latin typeface="Arial" charset="0"/>
        </a:defRPr>
      </a:lvl4pPr>
      <a:lvl5pPr algn="l" rtl="0" eaLnBrk="1" fontAlgn="base" hangingPunct="1">
        <a:lnSpc>
          <a:spcPct val="90000"/>
        </a:lnSpc>
        <a:spcBef>
          <a:spcPct val="0"/>
        </a:spcBef>
        <a:spcAft>
          <a:spcPct val="0"/>
        </a:spcAft>
        <a:defRPr sz="2000" b="1">
          <a:solidFill>
            <a:schemeClr val="tx2"/>
          </a:solidFill>
          <a:latin typeface="Arial" charset="0"/>
        </a:defRPr>
      </a:lvl5pPr>
      <a:lvl6pPr marL="457200" algn="l" rtl="0" eaLnBrk="1" fontAlgn="base" hangingPunct="1">
        <a:lnSpc>
          <a:spcPct val="90000"/>
        </a:lnSpc>
        <a:spcBef>
          <a:spcPct val="0"/>
        </a:spcBef>
        <a:spcAft>
          <a:spcPct val="0"/>
        </a:spcAft>
        <a:defRPr sz="2000" b="1">
          <a:solidFill>
            <a:schemeClr val="tx2"/>
          </a:solidFill>
          <a:latin typeface="Arial" charset="0"/>
        </a:defRPr>
      </a:lvl6pPr>
      <a:lvl7pPr marL="914400" algn="l" rtl="0" eaLnBrk="1" fontAlgn="base" hangingPunct="1">
        <a:lnSpc>
          <a:spcPct val="90000"/>
        </a:lnSpc>
        <a:spcBef>
          <a:spcPct val="0"/>
        </a:spcBef>
        <a:spcAft>
          <a:spcPct val="0"/>
        </a:spcAft>
        <a:defRPr sz="2000" b="1">
          <a:solidFill>
            <a:schemeClr val="tx2"/>
          </a:solidFill>
          <a:latin typeface="Arial" charset="0"/>
        </a:defRPr>
      </a:lvl7pPr>
      <a:lvl8pPr marL="1371600" algn="l" rtl="0" eaLnBrk="1" fontAlgn="base" hangingPunct="1">
        <a:lnSpc>
          <a:spcPct val="90000"/>
        </a:lnSpc>
        <a:spcBef>
          <a:spcPct val="0"/>
        </a:spcBef>
        <a:spcAft>
          <a:spcPct val="0"/>
        </a:spcAft>
        <a:defRPr sz="2000" b="1">
          <a:solidFill>
            <a:schemeClr val="tx2"/>
          </a:solidFill>
          <a:latin typeface="Arial" charset="0"/>
        </a:defRPr>
      </a:lvl8pPr>
      <a:lvl9pPr marL="1828800" algn="l" rtl="0" eaLnBrk="1" fontAlgn="base" hangingPunct="1">
        <a:lnSpc>
          <a:spcPct val="90000"/>
        </a:lnSpc>
        <a:spcBef>
          <a:spcPct val="0"/>
        </a:spcBef>
        <a:spcAft>
          <a:spcPct val="0"/>
        </a:spcAft>
        <a:defRPr sz="2000" b="1">
          <a:solidFill>
            <a:schemeClr val="tx2"/>
          </a:solidFill>
          <a:latin typeface="Arial" charset="0"/>
        </a:defRPr>
      </a:lvl9pPr>
    </p:titleStyle>
    <p:bodyStyle>
      <a:lvl1pPr marL="190500" indent="-190500" algn="l" rtl="0" eaLnBrk="1" fontAlgn="base" hangingPunct="1">
        <a:lnSpc>
          <a:spcPct val="120000"/>
        </a:lnSpc>
        <a:spcBef>
          <a:spcPct val="40000"/>
        </a:spcBef>
        <a:spcAft>
          <a:spcPct val="0"/>
        </a:spcAft>
        <a:buClr>
          <a:schemeClr val="accent2"/>
        </a:buClr>
        <a:buSzPct val="130000"/>
        <a:buFont typeface="Times" pitchFamily="18" charset="0"/>
        <a:buChar char="•"/>
        <a:defRPr sz="1600">
          <a:solidFill>
            <a:schemeClr val="tx2"/>
          </a:solidFill>
          <a:latin typeface="+mn-lt"/>
          <a:ea typeface="+mn-ea"/>
          <a:cs typeface="+mn-cs"/>
        </a:defRPr>
      </a:lvl1pPr>
      <a:lvl2pPr marL="371475" indent="-179388" algn="l" rtl="0" eaLnBrk="1" fontAlgn="base" hangingPunct="1">
        <a:lnSpc>
          <a:spcPct val="120000"/>
        </a:lnSpc>
        <a:spcBef>
          <a:spcPct val="40000"/>
        </a:spcBef>
        <a:spcAft>
          <a:spcPct val="0"/>
        </a:spcAft>
        <a:buClr>
          <a:schemeClr val="accent2"/>
        </a:buClr>
        <a:buSzPct val="130000"/>
        <a:buChar char="–"/>
        <a:defRPr sz="1600">
          <a:solidFill>
            <a:schemeClr val="tx2"/>
          </a:solidFill>
          <a:latin typeface="+mn-lt"/>
        </a:defRPr>
      </a:lvl2pPr>
      <a:lvl3pPr marL="563563" indent="-190500" algn="l" rtl="0" eaLnBrk="1" fontAlgn="base" hangingPunct="1">
        <a:lnSpc>
          <a:spcPct val="120000"/>
        </a:lnSpc>
        <a:spcBef>
          <a:spcPct val="40000"/>
        </a:spcBef>
        <a:spcAft>
          <a:spcPct val="0"/>
        </a:spcAft>
        <a:buClr>
          <a:schemeClr val="accent2"/>
        </a:buClr>
        <a:buSzPct val="120000"/>
        <a:buFont typeface="Times" pitchFamily="18" charset="0"/>
        <a:buChar char="•"/>
        <a:defRPr sz="1600">
          <a:solidFill>
            <a:schemeClr val="tx2"/>
          </a:solidFill>
          <a:latin typeface="+mn-lt"/>
        </a:defRPr>
      </a:lvl3pPr>
      <a:lvl4pPr marL="760413" indent="-195263" algn="l" rtl="0" eaLnBrk="1" fontAlgn="base" hangingPunct="1">
        <a:lnSpc>
          <a:spcPct val="120000"/>
        </a:lnSpc>
        <a:spcBef>
          <a:spcPct val="40000"/>
        </a:spcBef>
        <a:spcAft>
          <a:spcPct val="0"/>
        </a:spcAft>
        <a:buClr>
          <a:schemeClr val="accent2"/>
        </a:buClr>
        <a:buSzPct val="130000"/>
        <a:buChar char="–"/>
        <a:defRPr sz="1600">
          <a:solidFill>
            <a:schemeClr val="tx2"/>
          </a:solidFill>
          <a:latin typeface="+mn-lt"/>
        </a:defRPr>
      </a:lvl4pPr>
      <a:lvl5pPr marL="941388" indent="-174625" algn="l" rtl="0" eaLnBrk="1" fontAlgn="base" hangingPunct="1">
        <a:lnSpc>
          <a:spcPct val="120000"/>
        </a:lnSpc>
        <a:spcBef>
          <a:spcPct val="40000"/>
        </a:spcBef>
        <a:spcAft>
          <a:spcPct val="0"/>
        </a:spcAft>
        <a:buClr>
          <a:schemeClr val="accent2"/>
        </a:buClr>
        <a:buSzPct val="120000"/>
        <a:buFont typeface="Times" pitchFamily="18" charset="0"/>
        <a:buChar char="•"/>
        <a:defRPr sz="1600">
          <a:solidFill>
            <a:schemeClr val="tx2"/>
          </a:solidFill>
          <a:latin typeface="+mn-lt"/>
        </a:defRPr>
      </a:lvl5pPr>
      <a:lvl6pPr marL="1398588" indent="-174625" algn="l" rtl="0" eaLnBrk="1" fontAlgn="base" hangingPunct="1">
        <a:lnSpc>
          <a:spcPct val="120000"/>
        </a:lnSpc>
        <a:spcBef>
          <a:spcPct val="40000"/>
        </a:spcBef>
        <a:spcAft>
          <a:spcPct val="0"/>
        </a:spcAft>
        <a:buClr>
          <a:schemeClr val="accent2"/>
        </a:buClr>
        <a:buSzPct val="120000"/>
        <a:buFont typeface="Times" pitchFamily="18" charset="0"/>
        <a:buChar char="•"/>
        <a:defRPr sz="1600">
          <a:solidFill>
            <a:schemeClr val="tx2"/>
          </a:solidFill>
          <a:latin typeface="+mn-lt"/>
        </a:defRPr>
      </a:lvl6pPr>
      <a:lvl7pPr marL="1855788" indent="-174625" algn="l" rtl="0" eaLnBrk="1" fontAlgn="base" hangingPunct="1">
        <a:lnSpc>
          <a:spcPct val="120000"/>
        </a:lnSpc>
        <a:spcBef>
          <a:spcPct val="40000"/>
        </a:spcBef>
        <a:spcAft>
          <a:spcPct val="0"/>
        </a:spcAft>
        <a:buClr>
          <a:schemeClr val="accent2"/>
        </a:buClr>
        <a:buSzPct val="120000"/>
        <a:buFont typeface="Times" pitchFamily="18" charset="0"/>
        <a:buChar char="•"/>
        <a:defRPr sz="1600">
          <a:solidFill>
            <a:schemeClr val="tx2"/>
          </a:solidFill>
          <a:latin typeface="+mn-lt"/>
        </a:defRPr>
      </a:lvl7pPr>
      <a:lvl8pPr marL="2312988" indent="-174625" algn="l" rtl="0" eaLnBrk="1" fontAlgn="base" hangingPunct="1">
        <a:lnSpc>
          <a:spcPct val="120000"/>
        </a:lnSpc>
        <a:spcBef>
          <a:spcPct val="40000"/>
        </a:spcBef>
        <a:spcAft>
          <a:spcPct val="0"/>
        </a:spcAft>
        <a:buClr>
          <a:schemeClr val="accent2"/>
        </a:buClr>
        <a:buSzPct val="120000"/>
        <a:buFont typeface="Times" pitchFamily="18" charset="0"/>
        <a:buChar char="•"/>
        <a:defRPr sz="1600">
          <a:solidFill>
            <a:schemeClr val="tx2"/>
          </a:solidFill>
          <a:latin typeface="+mn-lt"/>
        </a:defRPr>
      </a:lvl8pPr>
      <a:lvl9pPr marL="2770188" indent="-174625" algn="l" rtl="0" eaLnBrk="1" fontAlgn="base" hangingPunct="1">
        <a:lnSpc>
          <a:spcPct val="120000"/>
        </a:lnSpc>
        <a:spcBef>
          <a:spcPct val="40000"/>
        </a:spcBef>
        <a:spcAft>
          <a:spcPct val="0"/>
        </a:spcAft>
        <a:buClr>
          <a:schemeClr val="accent2"/>
        </a:buClr>
        <a:buSzPct val="120000"/>
        <a:buFont typeface="Times" pitchFamily="18" charset="0"/>
        <a:buChar char="•"/>
        <a:defRPr sz="16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48.png"/><Relationship Id="rId5" Type="http://schemas.openxmlformats.org/officeDocument/2006/relationships/diagramQuickStyle" Target="../diagrams/quickStyle2.xml"/><Relationship Id="rId10" Type="http://schemas.openxmlformats.org/officeDocument/2006/relationships/image" Target="../media/image47.png"/><Relationship Id="rId4" Type="http://schemas.openxmlformats.org/officeDocument/2006/relationships/diagramLayout" Target="../diagrams/layout2.xml"/><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oclc.org/"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2.gif"/></Relationships>
</file>

<file path=ppt/slides/_rels/slide22.xml.rels><?xml version="1.0" encoding="UTF-8" standalone="yes"?>
<Relationships xmlns="http://schemas.openxmlformats.org/package/2006/relationships"><Relationship Id="rId3" Type="http://schemas.openxmlformats.org/officeDocument/2006/relationships/hyperlink" Target="http://libguides.bibl.hj.se/content.php?pid=23502&amp;sid=202108"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png"/><Relationship Id="rId7" Type="http://schemas.openxmlformats.org/officeDocument/2006/relationships/image" Target="../media/image6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3.jpeg"/><Relationship Id="rId4" Type="http://schemas.openxmlformats.org/officeDocument/2006/relationships/image" Target="../media/image57.png"/><Relationship Id="rId9" Type="http://schemas.openxmlformats.org/officeDocument/2006/relationships/image" Target="../media/image62.jpeg"/></Relationships>
</file>

<file path=ppt/slides/_rels/slide27.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jpeg"/><Relationship Id="rId3" Type="http://schemas.openxmlformats.org/officeDocument/2006/relationships/image" Target="../media/image64.jpeg"/><Relationship Id="rId7" Type="http://schemas.openxmlformats.org/officeDocument/2006/relationships/image" Target="../media/image68.png"/><Relationship Id="rId12" Type="http://schemas.openxmlformats.org/officeDocument/2006/relationships/image" Target="../media/image7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jpeg"/><Relationship Id="rId5" Type="http://schemas.openxmlformats.org/officeDocument/2006/relationships/image" Target="../media/image66.png"/><Relationship Id="rId15" Type="http://schemas.openxmlformats.org/officeDocument/2006/relationships/image" Target="../media/image75.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62.jpeg"/></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images.google.de/imgres?imgurl=http://www.ifla.org/IV/ifla69/cimages/SpringerLogo.gif&amp;imgrefurl=http://www.ifla.org/IV/ifla69/sponsor-g.htm&amp;h=114&amp;w=200&amp;sz=7&amp;hl=de&amp;start=3&amp;sig2=ZxQzR8skrb8PQwxD-BgPAQ&amp;tbnid=lPSjN5O1VkzzOM:&amp;tbnh=59&amp;tbnw=104&amp;ei=Nm89SJi3BoO4sQK999WeCA&amp;prev=/images?q=springer+verlag+logo&amp;gbv=2&amp;hl=de&amp;sa=X" TargetMode="External"/><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images.google.de/imgres?imgurl=http://www.geradts.com/anil/ij/sundry/reviews/publishers/logos_k/kap.gif&amp;imgrefurl=http://www.geradts.com/anil/ij/sundry/reviews/publishers/pub005.html&amp;h=56&amp;w=226&amp;sz=3&amp;hl=de&amp;start=20&amp;sig2=rznRb3ieOjXEtdAV4D9DEA&amp;tbnid=S_vcQK1QLi4VxM:&amp;tbnh=27&amp;tbnw=108&amp;ei=Wm89SKXfKJb2swKjtfCeCA&amp;prev=/images?q=kluwer+academic+publishers+logo&amp;start=18&amp;gbv=2&amp;ndsp=18&amp;hl=de&amp;sa=N" TargetMode="External"/><Relationship Id="rId11" Type="http://schemas.openxmlformats.org/officeDocument/2006/relationships/image" Target="../media/image12.png"/><Relationship Id="rId5" Type="http://schemas.openxmlformats.org/officeDocument/2006/relationships/image" Target="../media/image8.wmf"/><Relationship Id="rId10" Type="http://schemas.openxmlformats.org/officeDocument/2006/relationships/image" Target="../media/image11.wmf"/><Relationship Id="rId4" Type="http://schemas.openxmlformats.org/officeDocument/2006/relationships/image" Target="../media/image7.pn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notesSlide" Target="../notesSlides/notesSlide4.xml"/><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ctrTitle"/>
          </p:nvPr>
        </p:nvSpPr>
        <p:spPr>
          <a:xfrm>
            <a:off x="1066800" y="2590800"/>
            <a:ext cx="7772400" cy="1384995"/>
          </a:xfrm>
        </p:spPr>
        <p:txBody>
          <a:bodyPr/>
          <a:lstStyle/>
          <a:p>
            <a:r>
              <a:rPr lang="de-DE" sz="3600" dirty="0" smtClean="0"/>
              <a:t>SPRINGER SOLUTIONS</a:t>
            </a:r>
            <a:r>
              <a:rPr lang="de-DE" dirty="0" smtClean="0"/>
              <a:t/>
            </a:r>
            <a:br>
              <a:rPr lang="de-DE" dirty="0" smtClean="0"/>
            </a:br>
            <a:r>
              <a:rPr lang="de-DE" dirty="0" smtClean="0"/>
              <a:t/>
            </a:r>
            <a:br>
              <a:rPr lang="de-DE" dirty="0" smtClean="0"/>
            </a:br>
            <a:endParaRPr lang="de-DE" dirty="0"/>
          </a:p>
        </p:txBody>
      </p:sp>
      <p:sp>
        <p:nvSpPr>
          <p:cNvPr id="193539" name="Rectangle 3"/>
          <p:cNvSpPr>
            <a:spLocks noGrp="1" noChangeArrowheads="1"/>
          </p:cNvSpPr>
          <p:nvPr>
            <p:ph type="subTitle" idx="1"/>
          </p:nvPr>
        </p:nvSpPr>
        <p:spPr>
          <a:xfrm>
            <a:off x="1120775" y="3581400"/>
            <a:ext cx="7772400" cy="2659190"/>
          </a:xfrm>
        </p:spPr>
        <p:txBody>
          <a:bodyPr/>
          <a:lstStyle/>
          <a:p>
            <a:pPr>
              <a:spcBef>
                <a:spcPts val="0"/>
              </a:spcBef>
            </a:pPr>
            <a:r>
              <a:rPr lang="de-DE" sz="2400" b="1" dirty="0" err="1" smtClean="0"/>
              <a:t>Informatiao</a:t>
            </a:r>
            <a:r>
              <a:rPr lang="de-DE" sz="2400" b="1" dirty="0" smtClean="0"/>
              <a:t> </a:t>
            </a:r>
            <a:r>
              <a:rPr lang="de-DE" sz="2400" b="1" dirty="0" err="1" smtClean="0"/>
              <a:t>Scientifica</a:t>
            </a:r>
            <a:r>
              <a:rPr lang="de-DE" sz="2400" b="1" dirty="0" smtClean="0"/>
              <a:t> – </a:t>
            </a:r>
            <a:r>
              <a:rPr lang="de-DE" sz="2400" b="1" dirty="0" err="1" smtClean="0"/>
              <a:t>Informatiao</a:t>
            </a:r>
            <a:r>
              <a:rPr lang="de-DE" sz="2400" b="1" dirty="0" smtClean="0"/>
              <a:t> </a:t>
            </a:r>
            <a:r>
              <a:rPr lang="de-DE" sz="2400" b="1" dirty="0" err="1" smtClean="0"/>
              <a:t>Medicata</a:t>
            </a:r>
            <a:r>
              <a:rPr lang="de-DE" sz="2400" b="1" dirty="0" smtClean="0"/>
              <a:t> Conference – Budapest</a:t>
            </a:r>
            <a:endParaRPr lang="de-DE" sz="2400" b="1" dirty="0" smtClean="0"/>
          </a:p>
          <a:p>
            <a:pPr>
              <a:spcBef>
                <a:spcPts val="0"/>
              </a:spcBef>
            </a:pPr>
            <a:r>
              <a:rPr lang="de-DE" sz="2400" b="1" dirty="0" smtClean="0"/>
              <a:t>September 22nd, 2011				</a:t>
            </a:r>
          </a:p>
          <a:p>
            <a:pPr>
              <a:spcBef>
                <a:spcPts val="0"/>
              </a:spcBef>
            </a:pPr>
            <a:r>
              <a:rPr lang="de-DE" sz="2400" b="1" dirty="0" smtClean="0"/>
              <a:t>Olga Alarcón </a:t>
            </a:r>
          </a:p>
          <a:p>
            <a:pPr>
              <a:spcBef>
                <a:spcPts val="0"/>
              </a:spcBef>
            </a:pPr>
            <a:r>
              <a:rPr lang="de-DE" sz="2400" b="1" dirty="0" smtClean="0"/>
              <a:t>Licensing Manager – </a:t>
            </a:r>
            <a:r>
              <a:rPr lang="de-DE" sz="2400" b="1" dirty="0" err="1" smtClean="0"/>
              <a:t>Health</a:t>
            </a:r>
            <a:r>
              <a:rPr lang="de-DE" sz="2400" b="1" dirty="0" smtClean="0"/>
              <a:t> Market - Europe</a:t>
            </a:r>
          </a:p>
          <a:p>
            <a:pPr>
              <a:spcBef>
                <a:spcPts val="0"/>
              </a:spcBef>
            </a:pPr>
            <a:endParaRPr lang="de-DE" sz="2400" b="1" dirty="0" smtClean="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Top 15 </a:t>
            </a:r>
            <a:r>
              <a:rPr lang="es-ES" dirty="0" err="1" smtClean="0"/>
              <a:t>journals</a:t>
            </a:r>
            <a:r>
              <a:rPr lang="es-ES" dirty="0" smtClean="0"/>
              <a:t> </a:t>
            </a:r>
            <a:r>
              <a:rPr lang="es-ES" dirty="0" err="1" smtClean="0"/>
              <a:t>by</a:t>
            </a:r>
            <a:r>
              <a:rPr lang="es-ES" dirty="0" smtClean="0"/>
              <a:t> </a:t>
            </a:r>
            <a:r>
              <a:rPr lang="es-ES" dirty="0" err="1" smtClean="0"/>
              <a:t>Impact</a:t>
            </a:r>
            <a:r>
              <a:rPr lang="es-ES" dirty="0" smtClean="0"/>
              <a:t> Factor</a:t>
            </a:r>
            <a:endParaRPr lang="en-US" dirty="0"/>
          </a:p>
        </p:txBody>
      </p:sp>
      <p:sp>
        <p:nvSpPr>
          <p:cNvPr id="3" name="Content Placeholder 2"/>
          <p:cNvSpPr>
            <a:spLocks noGrp="1"/>
          </p:cNvSpPr>
          <p:nvPr>
            <p:ph idx="1"/>
          </p:nvPr>
        </p:nvSpPr>
        <p:spPr>
          <a:xfrm>
            <a:off x="609600" y="1679575"/>
            <a:ext cx="7848600" cy="295466"/>
          </a:xfrm>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57200" y="1676400"/>
            <a:ext cx="8001000" cy="51816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Top 15 </a:t>
            </a:r>
            <a:r>
              <a:rPr lang="es-ES" dirty="0" err="1" smtClean="0"/>
              <a:t>Journals</a:t>
            </a:r>
            <a:r>
              <a:rPr lang="es-ES" dirty="0" smtClean="0"/>
              <a:t> </a:t>
            </a:r>
            <a:r>
              <a:rPr lang="es-ES" dirty="0" err="1" smtClean="0"/>
              <a:t>by</a:t>
            </a:r>
            <a:r>
              <a:rPr lang="es-ES" dirty="0" smtClean="0"/>
              <a:t> </a:t>
            </a:r>
            <a:r>
              <a:rPr lang="es-ES" dirty="0" err="1" smtClean="0"/>
              <a:t>Usage</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381000" y="1524000"/>
            <a:ext cx="8534400" cy="51816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66"/>
                </a:solidFill>
              </a:rPr>
              <a:t>SpringerLink also provides you</a:t>
            </a:r>
            <a:endParaRPr lang="en-US" dirty="0">
              <a:solidFill>
                <a:srgbClr val="000066"/>
              </a:solidFill>
            </a:endParaRPr>
          </a:p>
        </p:txBody>
      </p:sp>
      <p:sp>
        <p:nvSpPr>
          <p:cNvPr id="3" name="Content Placeholder 2"/>
          <p:cNvSpPr>
            <a:spLocks noGrp="1"/>
          </p:cNvSpPr>
          <p:nvPr>
            <p:ph idx="1"/>
          </p:nvPr>
        </p:nvSpPr>
        <p:spPr>
          <a:xfrm>
            <a:off x="609600" y="1679575"/>
            <a:ext cx="8305800" cy="2296013"/>
          </a:xfrm>
        </p:spPr>
        <p:txBody>
          <a:bodyPr/>
          <a:lstStyle/>
          <a:p>
            <a:pPr lvl="1"/>
            <a:r>
              <a:rPr lang="en-US" altLang="en-US" sz="1800" dirty="0" smtClean="0">
                <a:solidFill>
                  <a:srgbClr val="000066"/>
                </a:solidFill>
              </a:rPr>
              <a:t> Enhanced personalization features</a:t>
            </a:r>
          </a:p>
          <a:p>
            <a:pPr lvl="1"/>
            <a:r>
              <a:rPr lang="en-US" altLang="en-US" sz="1800" dirty="0" smtClean="0">
                <a:solidFill>
                  <a:srgbClr val="000066"/>
                </a:solidFill>
              </a:rPr>
              <a:t> SpringerAlerts for users and librarians and RSS feeds</a:t>
            </a:r>
          </a:p>
          <a:p>
            <a:pPr lvl="1"/>
            <a:r>
              <a:rPr lang="en-US" altLang="en-US" sz="1800" dirty="0" smtClean="0">
                <a:solidFill>
                  <a:srgbClr val="000066"/>
                </a:solidFill>
              </a:rPr>
              <a:t> Access control via IP address or User Name/Password</a:t>
            </a:r>
          </a:p>
          <a:p>
            <a:pPr lvl="1"/>
            <a:r>
              <a:rPr lang="en-US" altLang="en-US" sz="1800" dirty="0" smtClean="0">
                <a:solidFill>
                  <a:srgbClr val="000066"/>
                </a:solidFill>
              </a:rPr>
              <a:t> Pay-per-use for Journal articles</a:t>
            </a:r>
          </a:p>
          <a:p>
            <a:pPr lvl="1"/>
            <a:r>
              <a:rPr lang="en-US" altLang="en-US" sz="1800" dirty="0" smtClean="0">
                <a:solidFill>
                  <a:srgbClr val="000066"/>
                </a:solidFill>
              </a:rPr>
              <a:t> Worldwide Help Desk available 24/5</a:t>
            </a:r>
          </a:p>
          <a:p>
            <a:pPr>
              <a:buNone/>
            </a:pPr>
            <a:endParaRPr lang="en-US" dirty="0">
              <a:solidFill>
                <a:srgbClr val="000066"/>
              </a:solidFill>
            </a:endParaRPr>
          </a:p>
        </p:txBody>
      </p:sp>
      <p:pic>
        <p:nvPicPr>
          <p:cNvPr id="9" name="Picture 21" descr="wereldbol"/>
          <p:cNvPicPr>
            <a:picLocks noChangeAspect="1" noChangeArrowheads="1"/>
          </p:cNvPicPr>
          <p:nvPr/>
        </p:nvPicPr>
        <p:blipFill>
          <a:blip r:embed="rId3" cstate="print"/>
          <a:srcRect/>
          <a:stretch>
            <a:fillRect/>
          </a:stretch>
        </p:blipFill>
        <p:spPr bwMode="auto">
          <a:xfrm>
            <a:off x="5652120" y="3593782"/>
            <a:ext cx="2666107" cy="2473891"/>
          </a:xfrm>
          <a:prstGeom prst="rect">
            <a:avLst/>
          </a:prstGeom>
          <a:noFill/>
          <a:ln>
            <a:solidFill>
              <a:schemeClr val="bg1">
                <a:lumMod val="50000"/>
              </a:schemeClr>
            </a:solidFill>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66"/>
                </a:solidFill>
              </a:rPr>
              <a:t>SpringerLink serves users worldwide</a:t>
            </a:r>
            <a:endParaRPr lang="en-US" dirty="0">
              <a:solidFill>
                <a:srgbClr val="000066"/>
              </a:solidFill>
            </a:endParaRPr>
          </a:p>
        </p:txBody>
      </p:sp>
      <p:sp>
        <p:nvSpPr>
          <p:cNvPr id="3" name="Content Placeholder 2"/>
          <p:cNvSpPr>
            <a:spLocks noGrp="1"/>
          </p:cNvSpPr>
          <p:nvPr>
            <p:ph idx="1"/>
          </p:nvPr>
        </p:nvSpPr>
        <p:spPr>
          <a:xfrm>
            <a:off x="609600" y="1679575"/>
            <a:ext cx="8305800" cy="2376548"/>
          </a:xfrm>
        </p:spPr>
        <p:txBody>
          <a:bodyPr/>
          <a:lstStyle/>
          <a:p>
            <a:r>
              <a:rPr lang="en-US" sz="1900" dirty="0" smtClean="0">
                <a:solidFill>
                  <a:srgbClr val="000066"/>
                </a:solidFill>
              </a:rPr>
              <a:t>SpringerLink currently serves:</a:t>
            </a:r>
          </a:p>
          <a:p>
            <a:pPr lvl="1"/>
            <a:r>
              <a:rPr lang="en-US" sz="1900" dirty="0" smtClean="0">
                <a:solidFill>
                  <a:srgbClr val="000066"/>
                </a:solidFill>
              </a:rPr>
              <a:t>600 Consortia</a:t>
            </a:r>
          </a:p>
          <a:p>
            <a:pPr lvl="1"/>
            <a:r>
              <a:rPr lang="en-US" sz="1900" dirty="0" smtClean="0">
                <a:solidFill>
                  <a:srgbClr val="000066"/>
                </a:solidFill>
              </a:rPr>
              <a:t>35,000+  institutions</a:t>
            </a:r>
          </a:p>
          <a:p>
            <a:pPr lvl="1"/>
            <a:r>
              <a:rPr lang="en-US" sz="1900" dirty="0" smtClean="0">
                <a:solidFill>
                  <a:srgbClr val="000066"/>
                </a:solidFill>
              </a:rPr>
              <a:t>More than 600,000 publication alert subscribers</a:t>
            </a:r>
          </a:p>
          <a:p>
            <a:endParaRPr lang="en-US" sz="1900" dirty="0" smtClean="0">
              <a:solidFill>
                <a:srgbClr val="000066"/>
              </a:solidFill>
            </a:endParaRPr>
          </a:p>
          <a:p>
            <a:endParaRPr lang="en-US" dirty="0">
              <a:solidFill>
                <a:srgbClr val="000066"/>
              </a:solidFill>
            </a:endParaRPr>
          </a:p>
        </p:txBody>
      </p:sp>
      <p:pic>
        <p:nvPicPr>
          <p:cNvPr id="1031" name="Picture 7" descr="C:\Documents and Settings\tmn0\Local Settings\Temporary Internet Files\Content.IE5\SG1IHCT7\MP900401034[1].jpg"/>
          <p:cNvPicPr>
            <a:picLocks noChangeAspect="1" noChangeArrowheads="1"/>
          </p:cNvPicPr>
          <p:nvPr/>
        </p:nvPicPr>
        <p:blipFill>
          <a:blip r:embed="rId3" cstate="screen"/>
          <a:srcRect/>
          <a:stretch>
            <a:fillRect/>
          </a:stretch>
        </p:blipFill>
        <p:spPr bwMode="auto">
          <a:xfrm>
            <a:off x="6012160" y="4293096"/>
            <a:ext cx="2160240" cy="1439597"/>
          </a:xfrm>
          <a:prstGeom prst="rect">
            <a:avLst/>
          </a:prstGeom>
          <a:noFill/>
          <a:ln>
            <a:solidFill>
              <a:schemeClr val="bg1">
                <a:lumMod val="50000"/>
              </a:schemeClr>
            </a:solidFill>
          </a:ln>
        </p:spPr>
      </p:pic>
      <p:pic>
        <p:nvPicPr>
          <p:cNvPr id="1034" name="Picture 10" descr="C:\Documents and Settings\tmn0\Local Settings\Temporary Internet Files\Content.IE5\3GFMB3GM\MP900316779[1].jpg"/>
          <p:cNvPicPr>
            <a:picLocks noChangeAspect="1" noChangeArrowheads="1"/>
          </p:cNvPicPr>
          <p:nvPr/>
        </p:nvPicPr>
        <p:blipFill>
          <a:blip r:embed="rId4" cstate="screen"/>
          <a:srcRect/>
          <a:stretch>
            <a:fillRect/>
          </a:stretch>
        </p:blipFill>
        <p:spPr bwMode="auto">
          <a:xfrm>
            <a:off x="611560" y="4293096"/>
            <a:ext cx="2160240" cy="1422158"/>
          </a:xfrm>
          <a:prstGeom prst="rect">
            <a:avLst/>
          </a:prstGeom>
          <a:noFill/>
          <a:ln>
            <a:solidFill>
              <a:schemeClr val="bg1">
                <a:lumMod val="50000"/>
              </a:schemeClr>
            </a:solidFill>
          </a:ln>
        </p:spPr>
      </p:pic>
      <p:pic>
        <p:nvPicPr>
          <p:cNvPr id="1035" name="Picture 11" descr="C:\Documents and Settings\tmn0\Local Settings\Temporary Internet Files\Content.IE5\3GFMB3GM\MP900410180[1].jpg"/>
          <p:cNvPicPr>
            <a:picLocks noChangeAspect="1" noChangeArrowheads="1"/>
          </p:cNvPicPr>
          <p:nvPr/>
        </p:nvPicPr>
        <p:blipFill>
          <a:blip r:embed="rId5" cstate="screen"/>
          <a:srcRect/>
          <a:stretch>
            <a:fillRect/>
          </a:stretch>
        </p:blipFill>
        <p:spPr bwMode="auto">
          <a:xfrm>
            <a:off x="3347864" y="4293096"/>
            <a:ext cx="2088232" cy="1440160"/>
          </a:xfrm>
          <a:prstGeom prst="rect">
            <a:avLst/>
          </a:prstGeom>
          <a:noFill/>
          <a:ln>
            <a:solidFill>
              <a:schemeClr val="bg1">
                <a:lumMod val="50000"/>
              </a:schemeClr>
            </a:solidFill>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SpringerLink</a:t>
            </a:r>
            <a:r>
              <a:rPr lang="en-US" dirty="0" smtClean="0"/>
              <a:t> eBooks</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609600" y="1524000"/>
            <a:ext cx="8229599" cy="4617118"/>
          </a:xfrm>
          <a:prstGeom prst="rect">
            <a:avLst/>
          </a:prstGeom>
          <a:noFill/>
          <a:ln w="9525">
            <a:noFill/>
            <a:miter lim="800000"/>
            <a:headEnd/>
            <a:tailEnd/>
          </a:ln>
        </p:spPr>
      </p:pic>
      <p:sp>
        <p:nvSpPr>
          <p:cNvPr id="7" name="Oval Callout 6"/>
          <p:cNvSpPr/>
          <p:nvPr/>
        </p:nvSpPr>
        <p:spPr bwMode="auto">
          <a:xfrm>
            <a:off x="3657600" y="1752600"/>
            <a:ext cx="5181600" cy="1168539"/>
          </a:xfrm>
          <a:prstGeom prst="wedgeEllipseCallout">
            <a:avLst>
              <a:gd name="adj1" fmla="val -39254"/>
              <a:gd name="adj2" fmla="val 140841"/>
            </a:avLst>
          </a:prstGeom>
          <a:solidFill>
            <a:schemeClr val="tx2">
              <a:lumMod val="90000"/>
              <a:lumOff val="10000"/>
            </a:schemeClr>
          </a:solidFill>
          <a:ln w="19050" cap="flat" cmpd="sng" algn="ctr">
            <a:solidFill>
              <a:srgbClr val="0033CC"/>
            </a:solidFill>
            <a:prstDash val="solid"/>
            <a:round/>
            <a:headEnd type="none" w="med" len="med"/>
            <a:tailEnd type="triangle" w="lg" len="lg"/>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r>
              <a:rPr lang="en-US" sz="2400" dirty="0" smtClean="0">
                <a:solidFill>
                  <a:schemeClr val="bg1"/>
                </a:solidFill>
              </a:rPr>
              <a:t>Nearly 40.000 eBooks!</a:t>
            </a:r>
            <a:endParaRPr kumimoji="0" lang="en-US" sz="1600" b="1" i="0" u="none" strike="noStrike" cap="none" normalizeH="0" baseline="0" dirty="0" smtClean="0">
              <a:ln>
                <a:noFill/>
              </a:ln>
              <a:solidFill>
                <a:schemeClr val="bg1"/>
              </a:solidFill>
              <a:effectLst/>
              <a:latin typeface="Arial" charset="0"/>
            </a:endParaRPr>
          </a:p>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dirty="0" smtClean="0">
              <a:ln>
                <a:noFill/>
              </a:ln>
              <a:solidFill>
                <a:schemeClr val="tx2"/>
              </a:solidFill>
              <a:effectLst/>
              <a:latin typeface="Arial" charset="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PDF Preview in Full Screen View</a:t>
            </a:r>
          </a:p>
        </p:txBody>
      </p:sp>
      <p:pic>
        <p:nvPicPr>
          <p:cNvPr id="20484" name="Picture 4"/>
          <p:cNvPicPr>
            <a:picLocks noChangeAspect="1" noChangeArrowheads="1"/>
          </p:cNvPicPr>
          <p:nvPr/>
        </p:nvPicPr>
        <p:blipFill>
          <a:blip r:embed="rId3" cstate="print"/>
          <a:srcRect t="9978" r="786" b="3326"/>
          <a:stretch>
            <a:fillRect/>
          </a:stretch>
        </p:blipFill>
        <p:spPr bwMode="auto">
          <a:xfrm>
            <a:off x="714348" y="1500174"/>
            <a:ext cx="7683772" cy="5102504"/>
          </a:xfrm>
          <a:prstGeom prst="rect">
            <a:avLst/>
          </a:prstGeom>
          <a:noFill/>
          <a:ln w="9525">
            <a:solidFill>
              <a:schemeClr val="bg2">
                <a:lumMod val="10000"/>
              </a:schemeClr>
            </a:solidFill>
            <a:miter lim="800000"/>
            <a:headEnd/>
            <a:tailEnd/>
          </a:ln>
        </p:spPr>
      </p:pic>
      <p:sp>
        <p:nvSpPr>
          <p:cNvPr id="7" name="Rectangle 6"/>
          <p:cNvSpPr/>
          <p:nvPr/>
        </p:nvSpPr>
        <p:spPr bwMode="auto">
          <a:xfrm>
            <a:off x="2500298" y="1550346"/>
            <a:ext cx="1188720" cy="274320"/>
          </a:xfrm>
          <a:prstGeom prst="rect">
            <a:avLst/>
          </a:prstGeom>
          <a:noFill/>
          <a:ln w="38100" cap="flat" cmpd="sng" algn="ctr">
            <a:solidFill>
              <a:srgbClr val="234EA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2"/>
              </a:solidFill>
              <a:effectLst/>
              <a:latin typeface="Arial" charset="0"/>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t>Springer eBooks free of Digital Rights Management: </a:t>
            </a:r>
          </a:p>
        </p:txBody>
      </p:sp>
      <p:graphicFrame>
        <p:nvGraphicFramePr>
          <p:cNvPr id="6" name="Content Placeholder 5"/>
          <p:cNvGraphicFramePr>
            <a:graphicFrameLocks noGrp="1"/>
          </p:cNvGraphicFramePr>
          <p:nvPr>
            <p:ph idx="1"/>
          </p:nvPr>
        </p:nvGraphicFramePr>
        <p:xfrm>
          <a:off x="838200" y="1908175"/>
          <a:ext cx="7391400" cy="4264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a:spLocks noChangeAspect="1"/>
          </p:cNvSpPr>
          <p:nvPr/>
        </p:nvSpPr>
        <p:spPr>
          <a:xfrm>
            <a:off x="6324600" y="2209800"/>
            <a:ext cx="1419920" cy="1419920"/>
          </a:xfrm>
          <a:prstGeom prst="ellipse">
            <a:avLst/>
          </a:prstGeom>
          <a:blipFill dpi="0" rotWithShape="0">
            <a:blip r:embed="rId8" cstate="print"/>
            <a:srcRect/>
            <a:tile tx="0" ty="0" sx="100000" sy="100000" flip="none" algn="ctr"/>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Top </a:t>
            </a:r>
            <a:r>
              <a:rPr lang="es-ES" dirty="0" err="1" smtClean="0"/>
              <a:t>Used</a:t>
            </a:r>
            <a:r>
              <a:rPr lang="es-ES" dirty="0" smtClean="0"/>
              <a:t> Medicine </a:t>
            </a:r>
            <a:r>
              <a:rPr lang="es-ES" dirty="0" err="1" smtClean="0"/>
              <a:t>Ebooks</a:t>
            </a:r>
            <a:endParaRPr lang="en-US"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1447800" y="1676400"/>
            <a:ext cx="6324600" cy="4953000"/>
          </a:xfrm>
          <a:prstGeom prst="rect">
            <a:avLst/>
          </a:prstGeom>
          <a:noFill/>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Device Support</a:t>
            </a:r>
            <a:endParaRPr lang="en-US" dirty="0"/>
          </a:p>
        </p:txBody>
      </p:sp>
      <p:sp>
        <p:nvSpPr>
          <p:cNvPr id="3" name="Content Placeholder 2"/>
          <p:cNvSpPr>
            <a:spLocks noGrp="1"/>
          </p:cNvSpPr>
          <p:nvPr>
            <p:ph idx="1"/>
          </p:nvPr>
        </p:nvSpPr>
        <p:spPr>
          <a:xfrm>
            <a:off x="609600" y="1679575"/>
            <a:ext cx="8305800" cy="2733056"/>
          </a:xfrm>
        </p:spPr>
        <p:txBody>
          <a:bodyPr/>
          <a:lstStyle/>
          <a:p>
            <a:r>
              <a:rPr lang="en-US" dirty="0" smtClean="0"/>
              <a:t>Amazon Kindle, </a:t>
            </a:r>
            <a:r>
              <a:rPr lang="en-US" dirty="0" err="1" smtClean="0"/>
              <a:t>iRex</a:t>
            </a:r>
            <a:r>
              <a:rPr lang="en-US" dirty="0" smtClean="0"/>
              <a:t> readers, Sony Readers, </a:t>
            </a:r>
            <a:r>
              <a:rPr lang="en-US" dirty="0" err="1" smtClean="0"/>
              <a:t>BeBook</a:t>
            </a:r>
            <a:r>
              <a:rPr lang="en-US" dirty="0" smtClean="0"/>
              <a:t>, </a:t>
            </a:r>
            <a:r>
              <a:rPr lang="en-US" dirty="0" err="1" smtClean="0"/>
              <a:t>Cybook</a:t>
            </a:r>
            <a:r>
              <a:rPr lang="en-US" dirty="0" smtClean="0"/>
              <a:t>, ( </a:t>
            </a:r>
            <a:r>
              <a:rPr lang="en-US" dirty="0" err="1" smtClean="0"/>
              <a:t>ie</a:t>
            </a:r>
            <a:r>
              <a:rPr lang="en-US" dirty="0" smtClean="0"/>
              <a:t> large screen – dedicated eBook readers):</a:t>
            </a:r>
          </a:p>
          <a:p>
            <a:pPr lvl="1"/>
            <a:r>
              <a:rPr lang="en-US" dirty="0" smtClean="0"/>
              <a:t>All support PDF</a:t>
            </a:r>
          </a:p>
          <a:p>
            <a:pPr lvl="1"/>
            <a:r>
              <a:rPr lang="en-US" dirty="0" smtClean="0"/>
              <a:t>Can be used with our content</a:t>
            </a:r>
          </a:p>
          <a:p>
            <a:pPr lvl="1"/>
            <a:r>
              <a:rPr lang="en-US" dirty="0" smtClean="0"/>
              <a:t>Simply connect them to a PC</a:t>
            </a:r>
          </a:p>
          <a:p>
            <a:pPr lvl="1"/>
            <a:r>
              <a:rPr lang="en-US" dirty="0" smtClean="0"/>
              <a:t>Go to SpringerLink</a:t>
            </a:r>
          </a:p>
          <a:p>
            <a:pPr lvl="1"/>
            <a:r>
              <a:rPr lang="en-US" dirty="0" smtClean="0"/>
              <a:t>Find and Download the eBook chapters</a:t>
            </a:r>
          </a:p>
          <a:p>
            <a:pPr lvl="1"/>
            <a:r>
              <a:rPr lang="en-US" dirty="0" smtClean="0"/>
              <a:t>And save the PDF(s) on the device</a:t>
            </a:r>
            <a:endParaRPr lang="en-US" dirty="0"/>
          </a:p>
        </p:txBody>
      </p:sp>
      <p:pic>
        <p:nvPicPr>
          <p:cNvPr id="4" name="Picture 9"/>
          <p:cNvPicPr>
            <a:picLocks noChangeAspect="1" noChangeArrowheads="1"/>
          </p:cNvPicPr>
          <p:nvPr/>
        </p:nvPicPr>
        <p:blipFill>
          <a:blip r:embed="rId3" cstate="print"/>
          <a:srcRect/>
          <a:stretch>
            <a:fillRect/>
          </a:stretch>
        </p:blipFill>
        <p:spPr bwMode="auto">
          <a:xfrm>
            <a:off x="6477000" y="1949325"/>
            <a:ext cx="2487613" cy="46372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SpringerLink eBooks are compatible with mobile readers</a:t>
            </a:r>
            <a:endParaRPr lang="en-US" dirty="0"/>
          </a:p>
        </p:txBody>
      </p:sp>
      <p:graphicFrame>
        <p:nvGraphicFramePr>
          <p:cNvPr id="4" name="Content Placeholder 3"/>
          <p:cNvGraphicFramePr>
            <a:graphicFrameLocks noGrp="1"/>
          </p:cNvGraphicFramePr>
          <p:nvPr>
            <p:ph idx="1"/>
          </p:nvPr>
        </p:nvGraphicFramePr>
        <p:xfrm>
          <a:off x="609600" y="1679574"/>
          <a:ext cx="8305800" cy="4873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print"/>
          <a:srcRect/>
          <a:stretch>
            <a:fillRect/>
          </a:stretch>
        </p:blipFill>
        <p:spPr bwMode="auto">
          <a:xfrm>
            <a:off x="7162800" y="1752600"/>
            <a:ext cx="1657350" cy="428625"/>
          </a:xfrm>
          <a:prstGeom prst="rect">
            <a:avLst/>
          </a:prstGeom>
          <a:noFill/>
          <a:ln w="9525">
            <a:solidFill>
              <a:schemeClr val="accent2"/>
            </a:solidFill>
            <a:miter lim="800000"/>
            <a:headEnd/>
            <a:tailEnd/>
          </a:ln>
        </p:spPr>
      </p:pic>
      <p:pic>
        <p:nvPicPr>
          <p:cNvPr id="1027" name="Picture 3"/>
          <p:cNvPicPr>
            <a:picLocks noChangeAspect="1" noChangeArrowheads="1"/>
          </p:cNvPicPr>
          <p:nvPr/>
        </p:nvPicPr>
        <p:blipFill>
          <a:blip r:embed="rId9" cstate="print"/>
          <a:srcRect/>
          <a:stretch>
            <a:fillRect/>
          </a:stretch>
        </p:blipFill>
        <p:spPr bwMode="auto">
          <a:xfrm>
            <a:off x="7162800" y="2735943"/>
            <a:ext cx="1419225" cy="540657"/>
          </a:xfrm>
          <a:prstGeom prst="rect">
            <a:avLst/>
          </a:prstGeom>
          <a:noFill/>
          <a:ln w="9525">
            <a:solidFill>
              <a:schemeClr val="accent2"/>
            </a:solidFill>
            <a:miter lim="800000"/>
            <a:headEnd/>
            <a:tailEnd/>
          </a:ln>
        </p:spPr>
      </p:pic>
      <p:pic>
        <p:nvPicPr>
          <p:cNvPr id="7" name="Picture 11"/>
          <p:cNvPicPr>
            <a:picLocks noChangeAspect="1" noChangeArrowheads="1"/>
          </p:cNvPicPr>
          <p:nvPr/>
        </p:nvPicPr>
        <p:blipFill>
          <a:blip r:embed="rId10" cstate="print"/>
          <a:srcRect/>
          <a:stretch>
            <a:fillRect/>
          </a:stretch>
        </p:blipFill>
        <p:spPr bwMode="auto">
          <a:xfrm>
            <a:off x="7162800" y="5562600"/>
            <a:ext cx="976313" cy="554058"/>
          </a:xfrm>
          <a:prstGeom prst="rect">
            <a:avLst/>
          </a:prstGeom>
          <a:noFill/>
          <a:ln w="9525">
            <a:solidFill>
              <a:schemeClr val="accent2"/>
            </a:solidFill>
            <a:miter lim="800000"/>
            <a:headEnd/>
            <a:tailEnd/>
          </a:ln>
        </p:spPr>
      </p:pic>
      <p:pic>
        <p:nvPicPr>
          <p:cNvPr id="1029" name="Picture 5"/>
          <p:cNvPicPr>
            <a:picLocks noChangeAspect="1" noChangeArrowheads="1"/>
          </p:cNvPicPr>
          <p:nvPr/>
        </p:nvPicPr>
        <p:blipFill>
          <a:blip r:embed="rId11" cstate="print"/>
          <a:srcRect/>
          <a:stretch>
            <a:fillRect/>
          </a:stretch>
        </p:blipFill>
        <p:spPr bwMode="auto">
          <a:xfrm>
            <a:off x="7172325" y="3657600"/>
            <a:ext cx="676275" cy="511290"/>
          </a:xfrm>
          <a:prstGeom prst="rect">
            <a:avLst/>
          </a:prstGeom>
          <a:noFill/>
          <a:ln w="9525">
            <a:solidFill>
              <a:schemeClr val="accent2"/>
            </a:solidFill>
            <a:miter lim="800000"/>
            <a:headEnd/>
            <a:tailEnd/>
          </a:ln>
        </p:spPr>
      </p:pic>
      <p:pic>
        <p:nvPicPr>
          <p:cNvPr id="1031" name="Picture 7"/>
          <p:cNvPicPr>
            <a:picLocks noChangeAspect="1" noChangeArrowheads="1"/>
          </p:cNvPicPr>
          <p:nvPr/>
        </p:nvPicPr>
        <p:blipFill>
          <a:blip r:embed="rId12" cstate="print"/>
          <a:srcRect/>
          <a:stretch>
            <a:fillRect/>
          </a:stretch>
        </p:blipFill>
        <p:spPr bwMode="auto">
          <a:xfrm>
            <a:off x="7162800" y="4648200"/>
            <a:ext cx="520262" cy="457200"/>
          </a:xfrm>
          <a:prstGeom prst="rect">
            <a:avLst/>
          </a:prstGeom>
          <a:noFill/>
          <a:ln w="9525">
            <a:solidFill>
              <a:schemeClr val="accent2"/>
            </a:solid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861300" cy="443198"/>
          </a:xfrm>
        </p:spPr>
        <p:txBody>
          <a:bodyPr/>
          <a:lstStyle/>
          <a:p>
            <a:r>
              <a:rPr lang="es-ES" sz="3200" dirty="0" smtClean="0">
                <a:solidFill>
                  <a:sysClr val="windowText" lastClr="000000"/>
                </a:solidFill>
              </a:rPr>
              <a:t>AGENDA</a:t>
            </a:r>
            <a:endParaRPr lang="en-US" sz="3200" dirty="0">
              <a:solidFill>
                <a:sysClr val="windowText" lastClr="000000"/>
              </a:solidFill>
            </a:endParaRPr>
          </a:p>
        </p:txBody>
      </p:sp>
      <p:sp>
        <p:nvSpPr>
          <p:cNvPr id="3" name="Content Placeholder 2"/>
          <p:cNvSpPr>
            <a:spLocks noGrp="1"/>
          </p:cNvSpPr>
          <p:nvPr>
            <p:ph idx="1"/>
          </p:nvPr>
        </p:nvSpPr>
        <p:spPr>
          <a:xfrm>
            <a:off x="609600" y="1679574"/>
            <a:ext cx="7848600" cy="4038029"/>
          </a:xfrm>
        </p:spPr>
        <p:txBody>
          <a:bodyPr/>
          <a:lstStyle/>
          <a:p>
            <a:endParaRPr lang="es-ES" dirty="0" smtClean="0"/>
          </a:p>
          <a:p>
            <a:r>
              <a:rPr lang="es-ES" sz="2400" dirty="0" smtClean="0"/>
              <a:t>Springer </a:t>
            </a:r>
            <a:r>
              <a:rPr lang="es-ES" sz="2400" dirty="0" err="1" smtClean="0"/>
              <a:t>Today</a:t>
            </a:r>
            <a:endParaRPr lang="es-ES" sz="2400" dirty="0" smtClean="0"/>
          </a:p>
          <a:p>
            <a:pPr>
              <a:buNone/>
            </a:pPr>
            <a:endParaRPr lang="es-ES" sz="2400" dirty="0" smtClean="0"/>
          </a:p>
          <a:p>
            <a:r>
              <a:rPr lang="es-ES" sz="2400" dirty="0" smtClean="0"/>
              <a:t>SpringerLink: </a:t>
            </a:r>
            <a:r>
              <a:rPr lang="es-ES" sz="2400" dirty="0" err="1" smtClean="0"/>
              <a:t>Ejournals</a:t>
            </a:r>
            <a:r>
              <a:rPr lang="es-ES" sz="2400" dirty="0" smtClean="0"/>
              <a:t>, </a:t>
            </a:r>
            <a:r>
              <a:rPr lang="es-ES" sz="2400" dirty="0" err="1" smtClean="0"/>
              <a:t>Ebooks</a:t>
            </a:r>
            <a:endParaRPr lang="es-ES" sz="2400" dirty="0" smtClean="0"/>
          </a:p>
          <a:p>
            <a:endParaRPr lang="es-ES" sz="2400" dirty="0" smtClean="0"/>
          </a:p>
          <a:p>
            <a:r>
              <a:rPr lang="es-ES" sz="2400" dirty="0" err="1" smtClean="0"/>
              <a:t>SpringerImages</a:t>
            </a:r>
            <a:r>
              <a:rPr lang="es-ES" sz="2400" dirty="0" smtClean="0"/>
              <a:t> </a:t>
            </a:r>
            <a:r>
              <a:rPr lang="es-ES" sz="2400" dirty="0" err="1" smtClean="0"/>
              <a:t>Database</a:t>
            </a:r>
            <a:endParaRPr lang="es-ES" sz="2400" dirty="0" smtClean="0"/>
          </a:p>
          <a:p>
            <a:endParaRPr lang="es-ES" dirty="0" smtClean="0"/>
          </a:p>
          <a:p>
            <a:endParaRPr lang="en-US"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de-DE" dirty="0" smtClean="0"/>
              <a:t>MARC Records</a:t>
            </a:r>
          </a:p>
        </p:txBody>
      </p:sp>
      <p:sp>
        <p:nvSpPr>
          <p:cNvPr id="11267" name="Rectangle 5"/>
          <p:cNvSpPr>
            <a:spLocks noGrp="1" noChangeArrowheads="1"/>
          </p:cNvSpPr>
          <p:nvPr>
            <p:ph idx="1"/>
          </p:nvPr>
        </p:nvSpPr>
        <p:spPr>
          <a:xfrm>
            <a:off x="612648" y="1682496"/>
            <a:ext cx="8305800" cy="4222694"/>
          </a:xfrm>
        </p:spPr>
        <p:txBody>
          <a:bodyPr/>
          <a:lstStyle/>
          <a:p>
            <a:pPr eaLnBrk="1" hangingPunct="1">
              <a:buFont typeface="Times" pitchFamily="18" charset="0"/>
              <a:buNone/>
            </a:pPr>
            <a:r>
              <a:rPr lang="en-US" dirty="0" smtClean="0"/>
              <a:t> </a:t>
            </a:r>
            <a:r>
              <a:rPr lang="en-US" b="1" dirty="0" smtClean="0"/>
              <a:t>Springer MARC records:</a:t>
            </a:r>
          </a:p>
          <a:p>
            <a:pPr eaLnBrk="1" hangingPunct="1"/>
            <a:r>
              <a:rPr lang="en-US" dirty="0" smtClean="0"/>
              <a:t>Initial load via custom MARC batch from our Marc team, comes with purchase</a:t>
            </a:r>
          </a:p>
          <a:p>
            <a:pPr eaLnBrk="1" hangingPunct="1"/>
            <a:r>
              <a:rPr lang="en-US" dirty="0" smtClean="0"/>
              <a:t>Marc Updates, email alerting on monthly basis, sign up </a:t>
            </a:r>
          </a:p>
          <a:p>
            <a:pPr eaLnBrk="1" hangingPunct="1"/>
            <a:r>
              <a:rPr lang="en-US" dirty="0" smtClean="0"/>
              <a:t>MARC Newsletter, dedicated to catalogers, sign up</a:t>
            </a:r>
          </a:p>
          <a:p>
            <a:pPr eaLnBrk="1" hangingPunct="1"/>
            <a:r>
              <a:rPr lang="en-US" dirty="0" smtClean="0"/>
              <a:t>Support: www.springer.com/marc</a:t>
            </a:r>
          </a:p>
          <a:p>
            <a:pPr eaLnBrk="1" hangingPunct="1"/>
            <a:endParaRPr lang="en-US" dirty="0" smtClean="0"/>
          </a:p>
          <a:p>
            <a:pPr eaLnBrk="1" hangingPunct="1">
              <a:buFont typeface="Times" pitchFamily="18" charset="0"/>
              <a:buNone/>
            </a:pPr>
            <a:r>
              <a:rPr lang="en-US" b="1" dirty="0" smtClean="0"/>
              <a:t>OCLC records: </a:t>
            </a:r>
          </a:p>
          <a:p>
            <a:pPr eaLnBrk="1" hangingPunct="1"/>
            <a:r>
              <a:rPr lang="en-US" dirty="0" smtClean="0"/>
              <a:t>Freely available, Springer covers costs for all libraries </a:t>
            </a:r>
          </a:p>
          <a:p>
            <a:pPr eaLnBrk="1" hangingPunct="1"/>
            <a:r>
              <a:rPr lang="en-US" dirty="0" smtClean="0"/>
              <a:t>Enhanced records (LOG call nr. + advanced subject class. + 10 ISBN..)</a:t>
            </a:r>
          </a:p>
          <a:p>
            <a:pPr eaLnBrk="1" hangingPunct="1"/>
            <a:r>
              <a:rPr lang="en-US" dirty="0" smtClean="0"/>
              <a:t>Download from </a:t>
            </a:r>
            <a:r>
              <a:rPr lang="en-US" dirty="0" smtClean="0">
                <a:hlinkClick r:id="rId3"/>
              </a:rPr>
              <a:t>www.oclc.org</a:t>
            </a:r>
            <a:r>
              <a:rPr lang="en-US" dirty="0" smtClean="0"/>
              <a:t> World Cat Collection Sets Service</a:t>
            </a:r>
          </a:p>
          <a:p>
            <a:pPr eaLnBrk="1" hangingPunct="1"/>
            <a:r>
              <a:rPr lang="en-US" dirty="0" smtClean="0"/>
              <a:t>Records Available four weeks after Springer MARC records</a:t>
            </a:r>
          </a:p>
          <a:p>
            <a:pPr eaLnBrk="1" hangingPunct="1"/>
            <a:r>
              <a:rPr lang="en-US" dirty="0" smtClean="0"/>
              <a:t>Support - local OCLC representative </a:t>
            </a:r>
          </a:p>
        </p:txBody>
      </p:sp>
      <p:pic>
        <p:nvPicPr>
          <p:cNvPr id="4" name="Picture 4"/>
          <p:cNvPicPr>
            <a:picLocks noChangeAspect="1" noChangeArrowheads="1"/>
          </p:cNvPicPr>
          <p:nvPr/>
        </p:nvPicPr>
        <p:blipFill>
          <a:blip r:embed="rId4" cstate="print"/>
          <a:srcRect/>
          <a:stretch>
            <a:fillRect/>
          </a:stretch>
        </p:blipFill>
        <p:spPr bwMode="auto">
          <a:xfrm>
            <a:off x="7162800" y="4876800"/>
            <a:ext cx="1771664" cy="1771664"/>
          </a:xfrm>
          <a:prstGeom prst="rect">
            <a:avLst/>
          </a:prstGeom>
          <a:noFill/>
          <a:ln w="9525" cap="flat" cmpd="sng">
            <a:noFill/>
            <a:prstDash val="solid"/>
            <a:miter lim="800000"/>
            <a:headEnd/>
            <a:tailEnd/>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 calcmode="lin" valueType="num">
                                      <p:cBhvr additive="base">
                                        <p:cTn id="11"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6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 calcmode="lin" valueType="num">
                                      <p:cBhvr additive="base">
                                        <p:cTn id="15"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26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 calcmode="lin" valueType="num">
                                      <p:cBhvr additive="base">
                                        <p:cTn id="19"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 calcmode="lin" valueType="num">
                                      <p:cBhvr additive="base">
                                        <p:cTn id="23"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267">
                                            <p:txEl>
                                              <p:pRg st="6" end="6"/>
                                            </p:txEl>
                                          </p:spTgt>
                                        </p:tgtEl>
                                        <p:attrNameLst>
                                          <p:attrName>style.visibility</p:attrName>
                                        </p:attrNameLst>
                                      </p:cBhvr>
                                      <p:to>
                                        <p:strVal val="visible"/>
                                      </p:to>
                                    </p:set>
                                    <p:anim calcmode="lin" valueType="num">
                                      <p:cBhvr additive="base">
                                        <p:cTn id="29"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267">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267">
                                            <p:txEl>
                                              <p:pRg st="7" end="7"/>
                                            </p:txEl>
                                          </p:spTgt>
                                        </p:tgtEl>
                                        <p:attrNameLst>
                                          <p:attrName>style.visibility</p:attrName>
                                        </p:attrNameLst>
                                      </p:cBhvr>
                                      <p:to>
                                        <p:strVal val="visible"/>
                                      </p:to>
                                    </p:set>
                                    <p:anim calcmode="lin" valueType="num">
                                      <p:cBhvr additive="base">
                                        <p:cTn id="33"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26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267">
                                            <p:txEl>
                                              <p:pRg st="8" end="8"/>
                                            </p:txEl>
                                          </p:spTgt>
                                        </p:tgtEl>
                                        <p:attrNameLst>
                                          <p:attrName>style.visibility</p:attrName>
                                        </p:attrNameLst>
                                      </p:cBhvr>
                                      <p:to>
                                        <p:strVal val="visible"/>
                                      </p:to>
                                    </p:set>
                                    <p:anim calcmode="lin" valueType="num">
                                      <p:cBhvr additive="base">
                                        <p:cTn id="37"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267">
                                            <p:txEl>
                                              <p:pRg st="9" end="9"/>
                                            </p:txEl>
                                          </p:spTgt>
                                        </p:tgtEl>
                                        <p:attrNameLst>
                                          <p:attrName>style.visibility</p:attrName>
                                        </p:attrNameLst>
                                      </p:cBhvr>
                                      <p:to>
                                        <p:strVal val="visible"/>
                                      </p:to>
                                    </p:set>
                                    <p:anim calcmode="lin" valueType="num">
                                      <p:cBhvr additive="base">
                                        <p:cTn id="41" dur="5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267">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1267">
                                            <p:txEl>
                                              <p:pRg st="10" end="10"/>
                                            </p:txEl>
                                          </p:spTgt>
                                        </p:tgtEl>
                                        <p:attrNameLst>
                                          <p:attrName>style.visibility</p:attrName>
                                        </p:attrNameLst>
                                      </p:cBhvr>
                                      <p:to>
                                        <p:strVal val="visible"/>
                                      </p:to>
                                    </p:set>
                                    <p:anim calcmode="lin" valueType="num">
                                      <p:cBhvr additive="base">
                                        <p:cTn id="45" dur="500" fill="hold"/>
                                        <p:tgtEl>
                                          <p:spTgt spid="11267">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267">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1267">
                                            <p:txEl>
                                              <p:pRg st="11" end="11"/>
                                            </p:txEl>
                                          </p:spTgt>
                                        </p:tgtEl>
                                        <p:attrNameLst>
                                          <p:attrName>style.visibility</p:attrName>
                                        </p:attrNameLst>
                                      </p:cBhvr>
                                      <p:to>
                                        <p:strVal val="visible"/>
                                      </p:to>
                                    </p:set>
                                    <p:anim calcmode="lin" valueType="num">
                                      <p:cBhvr additive="base">
                                        <p:cTn id="49" dur="500" fill="hold"/>
                                        <p:tgtEl>
                                          <p:spTgt spid="11267">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26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Stats: Download Counter Report</a:t>
            </a:r>
            <a:endParaRPr lang="en-US" dirty="0"/>
          </a:p>
        </p:txBody>
      </p:sp>
      <p:pic>
        <p:nvPicPr>
          <p:cNvPr id="4098" name="Picture 2" descr="C:\Documents and Settings\oefelein\Desktop\book.gif"/>
          <p:cNvPicPr>
            <a:picLocks noChangeAspect="1" noChangeArrowheads="1"/>
          </p:cNvPicPr>
          <p:nvPr/>
        </p:nvPicPr>
        <p:blipFill>
          <a:blip r:embed="rId3" cstate="print"/>
          <a:srcRect/>
          <a:stretch>
            <a:fillRect/>
          </a:stretch>
        </p:blipFill>
        <p:spPr bwMode="auto">
          <a:xfrm>
            <a:off x="609600" y="2514600"/>
            <a:ext cx="3657600" cy="3790178"/>
          </a:xfrm>
          <a:prstGeom prst="rect">
            <a:avLst/>
          </a:prstGeom>
          <a:noFill/>
        </p:spPr>
      </p:pic>
      <p:pic>
        <p:nvPicPr>
          <p:cNvPr id="4099" name="Picture 3" descr="C:\Documents and Settings\oefelein\Desktop\cons.gif"/>
          <p:cNvPicPr>
            <a:picLocks noChangeAspect="1" noChangeArrowheads="1"/>
          </p:cNvPicPr>
          <p:nvPr/>
        </p:nvPicPr>
        <p:blipFill>
          <a:blip r:embed="rId4" cstate="print"/>
          <a:srcRect/>
          <a:stretch>
            <a:fillRect/>
          </a:stretch>
        </p:blipFill>
        <p:spPr bwMode="auto">
          <a:xfrm>
            <a:off x="5029200" y="2601256"/>
            <a:ext cx="3638550" cy="3418544"/>
          </a:xfrm>
          <a:prstGeom prst="rect">
            <a:avLst/>
          </a:prstGeom>
          <a:noFill/>
        </p:spPr>
      </p:pic>
      <p:sp>
        <p:nvSpPr>
          <p:cNvPr id="7" name="Ellipse 6"/>
          <p:cNvSpPr/>
          <p:nvPr/>
        </p:nvSpPr>
        <p:spPr bwMode="auto">
          <a:xfrm>
            <a:off x="381000" y="3581400"/>
            <a:ext cx="1600200" cy="533400"/>
          </a:xfrm>
          <a:prstGeom prst="ellipse">
            <a:avLst/>
          </a:prstGeom>
          <a:noFill/>
          <a:ln w="19050" cap="flat" cmpd="sng" algn="ctr">
            <a:solidFill>
              <a:schemeClr val="accent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2"/>
              </a:solidFill>
              <a:effectLst/>
              <a:latin typeface="Arial" charset="0"/>
            </a:endParaRPr>
          </a:p>
        </p:txBody>
      </p:sp>
      <p:sp>
        <p:nvSpPr>
          <p:cNvPr id="8" name="Ellipse 7"/>
          <p:cNvSpPr/>
          <p:nvPr/>
        </p:nvSpPr>
        <p:spPr bwMode="auto">
          <a:xfrm>
            <a:off x="6096000" y="3810000"/>
            <a:ext cx="2133600" cy="762000"/>
          </a:xfrm>
          <a:prstGeom prst="ellipse">
            <a:avLst/>
          </a:prstGeom>
          <a:noFill/>
          <a:ln w="19050" cap="flat" cmpd="sng" algn="ctr">
            <a:solidFill>
              <a:schemeClr val="accent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2"/>
              </a:solidFill>
              <a:effectLst/>
              <a:latin typeface="Arial" charset="0"/>
            </a:endParaRPr>
          </a:p>
        </p:txBody>
      </p:sp>
      <p:sp>
        <p:nvSpPr>
          <p:cNvPr id="9" name="Textfeld 8"/>
          <p:cNvSpPr txBox="1"/>
          <p:nvPr/>
        </p:nvSpPr>
        <p:spPr bwMode="auto">
          <a:xfrm>
            <a:off x="457200" y="1447800"/>
            <a:ext cx="4114800" cy="603691"/>
          </a:xfrm>
          <a:prstGeom prst="rect">
            <a:avLst/>
          </a:prstGeom>
          <a:noFill/>
          <a:ln w="9525">
            <a:noFill/>
            <a:miter lim="800000"/>
            <a:headEnd/>
            <a:tailEnd/>
          </a:ln>
        </p:spPr>
        <p:txBody>
          <a:bodyPr wrap="square" lIns="0" tIns="0" rIns="0" bIns="0" rtlCol="0">
            <a:spAutoFit/>
          </a:bodyPr>
          <a:lstStyle/>
          <a:p>
            <a:pPr marL="190500" indent="-190500" eaLnBrk="0" hangingPunct="0">
              <a:lnSpc>
                <a:spcPct val="120000"/>
              </a:lnSpc>
              <a:spcBef>
                <a:spcPct val="25000"/>
              </a:spcBef>
              <a:buClr>
                <a:schemeClr val="accent2"/>
              </a:buClr>
              <a:buSzPct val="130000"/>
            </a:pPr>
            <a:r>
              <a:rPr lang="en-US" sz="3600" kern="0" dirty="0" smtClean="0">
                <a:solidFill>
                  <a:schemeClr val="accent2"/>
                </a:solidFill>
                <a:latin typeface="+mn-lt"/>
              </a:rPr>
              <a:t>1. </a:t>
            </a:r>
            <a:r>
              <a:rPr lang="en-US" kern="0" dirty="0" smtClean="0">
                <a:solidFill>
                  <a:schemeClr val="accent2"/>
                </a:solidFill>
                <a:latin typeface="+mn-lt"/>
              </a:rPr>
              <a:t>Book Report </a:t>
            </a:r>
          </a:p>
        </p:txBody>
      </p:sp>
      <p:sp>
        <p:nvSpPr>
          <p:cNvPr id="10" name="Textfeld 9"/>
          <p:cNvSpPr txBox="1"/>
          <p:nvPr/>
        </p:nvSpPr>
        <p:spPr bwMode="auto">
          <a:xfrm>
            <a:off x="5105400" y="1468803"/>
            <a:ext cx="2590800" cy="664797"/>
          </a:xfrm>
          <a:prstGeom prst="rect">
            <a:avLst/>
          </a:prstGeom>
          <a:noFill/>
          <a:ln w="9525">
            <a:noFill/>
            <a:miter lim="800000"/>
            <a:headEnd/>
            <a:tailEnd/>
          </a:ln>
        </p:spPr>
        <p:txBody>
          <a:bodyPr wrap="square" lIns="0" tIns="0" rIns="0" bIns="0" rtlCol="0">
            <a:spAutoFit/>
          </a:bodyPr>
          <a:lstStyle/>
          <a:p>
            <a:pPr marL="190500" indent="-190500" eaLnBrk="0" hangingPunct="0">
              <a:lnSpc>
                <a:spcPct val="120000"/>
              </a:lnSpc>
              <a:spcBef>
                <a:spcPct val="25000"/>
              </a:spcBef>
              <a:buClr>
                <a:schemeClr val="accent2"/>
              </a:buClr>
              <a:buSzPct val="130000"/>
            </a:pPr>
            <a:r>
              <a:rPr lang="en-US" sz="3600" kern="0" dirty="0" smtClean="0">
                <a:solidFill>
                  <a:schemeClr val="accent2"/>
                </a:solidFill>
                <a:latin typeface="+mn-lt"/>
              </a:rPr>
              <a:t>2. </a:t>
            </a:r>
            <a:r>
              <a:rPr lang="en-US" kern="0" dirty="0" smtClean="0">
                <a:solidFill>
                  <a:schemeClr val="accent2"/>
                </a:solidFill>
                <a:latin typeface="+mn-lt"/>
              </a:rPr>
              <a:t>Consortia Report</a:t>
            </a:r>
          </a:p>
        </p:txBody>
      </p:sp>
      <p:cxnSp>
        <p:nvCxnSpPr>
          <p:cNvPr id="13" name="Gerade Verbindung mit Pfeil 12"/>
          <p:cNvCxnSpPr/>
          <p:nvPr/>
        </p:nvCxnSpPr>
        <p:spPr bwMode="auto">
          <a:xfrm rot="16200000" flipH="1">
            <a:off x="5295900" y="2324100"/>
            <a:ext cx="1752600" cy="1371600"/>
          </a:xfrm>
          <a:prstGeom prst="straightConnector1">
            <a:avLst/>
          </a:prstGeom>
          <a:noFill/>
          <a:ln w="19050" cap="flat" cmpd="sng" algn="ctr">
            <a:solidFill>
              <a:schemeClr val="accent2"/>
            </a:solidFill>
            <a:prstDash val="solid"/>
            <a:round/>
            <a:headEnd type="none" w="med" len="med"/>
            <a:tailEnd type="arrow"/>
          </a:ln>
          <a:effectLst/>
        </p:spPr>
      </p:cxnSp>
      <p:cxnSp>
        <p:nvCxnSpPr>
          <p:cNvPr id="15" name="Gerade Verbindung mit Pfeil 14"/>
          <p:cNvCxnSpPr/>
          <p:nvPr/>
        </p:nvCxnSpPr>
        <p:spPr bwMode="auto">
          <a:xfrm rot="16200000" flipH="1">
            <a:off x="190500" y="2628900"/>
            <a:ext cx="1524000" cy="381000"/>
          </a:xfrm>
          <a:prstGeom prst="straightConnector1">
            <a:avLst/>
          </a:prstGeom>
          <a:noFill/>
          <a:ln w="19050" cap="flat" cmpd="sng" algn="ctr">
            <a:solidFill>
              <a:schemeClr val="accent2"/>
            </a:solidFill>
            <a:prstDash val="solid"/>
            <a:round/>
            <a:headEnd type="none" w="med" len="med"/>
            <a:tailEnd type="arrow"/>
          </a:ln>
          <a:effectLst/>
        </p:spPr>
      </p:cxn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09600" y="1679575"/>
            <a:ext cx="8229600" cy="5293757"/>
          </a:xfrm>
        </p:spPr>
        <p:txBody>
          <a:bodyPr/>
          <a:lstStyle/>
          <a:p>
            <a:pPr>
              <a:buNone/>
            </a:pPr>
            <a:r>
              <a:rPr lang="en-US" b="1" dirty="0" smtClean="0">
                <a:latin typeface="+mj-lt"/>
              </a:rPr>
              <a:t>Alerting Services</a:t>
            </a:r>
          </a:p>
          <a:p>
            <a:pPr>
              <a:buFont typeface="Arial" pitchFamily="34" charset="0"/>
              <a:buChar char="•"/>
            </a:pPr>
            <a:r>
              <a:rPr lang="en-US" dirty="0" smtClean="0">
                <a:latin typeface="+mj-lt"/>
              </a:rPr>
              <a:t>Monthly Marc Updates</a:t>
            </a:r>
          </a:p>
          <a:p>
            <a:pPr>
              <a:buFont typeface="Arial" pitchFamily="34" charset="0"/>
              <a:buChar char="•"/>
            </a:pPr>
            <a:r>
              <a:rPr lang="en-US" dirty="0" smtClean="0">
                <a:latin typeface="+mj-lt"/>
              </a:rPr>
              <a:t>Monthly eBooks title updates</a:t>
            </a:r>
          </a:p>
          <a:p>
            <a:pPr>
              <a:buFont typeface="Arial" pitchFamily="34" charset="0"/>
              <a:buChar char="•"/>
            </a:pPr>
            <a:r>
              <a:rPr lang="en-US" dirty="0" smtClean="0">
                <a:latin typeface="+mj-lt"/>
              </a:rPr>
              <a:t>Marc Newsletter for catalogers</a:t>
            </a:r>
          </a:p>
          <a:p>
            <a:pPr>
              <a:buFont typeface="Arial" pitchFamily="34" charset="0"/>
              <a:buChar char="•"/>
            </a:pPr>
            <a:r>
              <a:rPr lang="en-US" dirty="0" smtClean="0">
                <a:latin typeface="+mj-lt"/>
              </a:rPr>
              <a:t>Library Zone newsletter for general news</a:t>
            </a:r>
          </a:p>
          <a:p>
            <a:pPr>
              <a:buFont typeface="Arial" pitchFamily="34" charset="0"/>
              <a:buChar char="•"/>
            </a:pPr>
            <a:r>
              <a:rPr lang="en-US" dirty="0" smtClean="0">
                <a:latin typeface="+mj-lt"/>
              </a:rPr>
              <a:t>RSS feeds for new titles </a:t>
            </a:r>
            <a:endParaRPr lang="en-US" dirty="0" smtClean="0"/>
          </a:p>
          <a:p>
            <a:endParaRPr lang="en-US" dirty="0" smtClean="0"/>
          </a:p>
          <a:p>
            <a:pPr>
              <a:buNone/>
            </a:pPr>
            <a:r>
              <a:rPr lang="en-US" b="1" dirty="0" smtClean="0">
                <a:latin typeface="+mj-lt"/>
              </a:rPr>
              <a:t>Promotional Tools (Tips for driving usage)</a:t>
            </a:r>
          </a:p>
          <a:p>
            <a:r>
              <a:rPr lang="en-US" dirty="0" smtClean="0"/>
              <a:t>Announce new key titles on library website (subject pages, blogs, Twitter)</a:t>
            </a:r>
          </a:p>
          <a:p>
            <a:r>
              <a:rPr lang="en-US" dirty="0" smtClean="0"/>
              <a:t>Visit Library corner on Springer.com/librarians, “Tools &amp; Services”</a:t>
            </a:r>
          </a:p>
          <a:p>
            <a:r>
              <a:rPr lang="en-US" dirty="0" smtClean="0"/>
              <a:t>Additional promo pieces to promote new eBook holdings, banners, emails templates.</a:t>
            </a:r>
          </a:p>
          <a:p>
            <a:r>
              <a:rPr lang="en-US" dirty="0" smtClean="0"/>
              <a:t>Participate in Google Scholar’s “Library Links” program</a:t>
            </a:r>
          </a:p>
          <a:p>
            <a:r>
              <a:rPr lang="en-US" dirty="0" smtClean="0"/>
              <a:t>Place Google Scholar search widget on library website</a:t>
            </a:r>
          </a:p>
          <a:p>
            <a:r>
              <a:rPr lang="en-US" u="sng" dirty="0" smtClean="0">
                <a:hlinkClick r:id="rId3"/>
              </a:rPr>
              <a:t>http://libguides.bibl.hj.se/content.php?pid=23502&amp;sid=202108</a:t>
            </a:r>
            <a:endParaRPr lang="en-US" dirty="0" smtClean="0"/>
          </a:p>
          <a:p>
            <a:endParaRPr lang="en-US" dirty="0" smtClean="0"/>
          </a:p>
        </p:txBody>
      </p:sp>
      <p:sp>
        <p:nvSpPr>
          <p:cNvPr id="3" name="Titel 2"/>
          <p:cNvSpPr>
            <a:spLocks noGrp="1"/>
          </p:cNvSpPr>
          <p:nvPr>
            <p:ph type="title"/>
          </p:nvPr>
        </p:nvSpPr>
        <p:spPr/>
        <p:txBody>
          <a:bodyPr/>
          <a:lstStyle/>
          <a:p>
            <a:r>
              <a:rPr lang="en-US" dirty="0" smtClean="0"/>
              <a:t>Alerting Services + Promotional Tools</a:t>
            </a:r>
            <a:endParaRPr lang="en-US" dirty="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Digital Preservation</a:t>
            </a:r>
            <a:endParaRPr lang="en-US" dirty="0"/>
          </a:p>
        </p:txBody>
      </p:sp>
      <p:sp>
        <p:nvSpPr>
          <p:cNvPr id="3" name="Inhaltsplatzhalter 2"/>
          <p:cNvSpPr>
            <a:spLocks noGrp="1"/>
          </p:cNvSpPr>
          <p:nvPr>
            <p:ph idx="1"/>
          </p:nvPr>
        </p:nvSpPr>
        <p:spPr>
          <a:xfrm>
            <a:off x="533400" y="1752600"/>
            <a:ext cx="5791200" cy="4579715"/>
          </a:xfrm>
        </p:spPr>
        <p:txBody>
          <a:bodyPr/>
          <a:lstStyle/>
          <a:p>
            <a:r>
              <a:rPr lang="en-US" dirty="0" smtClean="0"/>
              <a:t>Springer arrangements with five vendors:</a:t>
            </a:r>
          </a:p>
          <a:p>
            <a:endParaRPr lang="en-US" dirty="0" smtClean="0"/>
          </a:p>
          <a:p>
            <a:r>
              <a:rPr lang="en-US" dirty="0" smtClean="0"/>
              <a:t>Portico, CLOCKSS, LOCKSS, GNL, KB</a:t>
            </a:r>
          </a:p>
          <a:p>
            <a:endParaRPr lang="en-US" dirty="0" smtClean="0"/>
          </a:p>
          <a:p>
            <a:r>
              <a:rPr lang="en-US" dirty="0" smtClean="0"/>
              <a:t>Content is being continually added to vendors</a:t>
            </a:r>
          </a:p>
          <a:p>
            <a:endParaRPr lang="en-US" dirty="0" smtClean="0"/>
          </a:p>
          <a:p>
            <a:r>
              <a:rPr lang="en-US" dirty="0" smtClean="0"/>
              <a:t>Reasoning for digital preservation: </a:t>
            </a:r>
          </a:p>
          <a:p>
            <a:pPr>
              <a:buNone/>
            </a:pPr>
            <a:endParaRPr lang="en-US" dirty="0" smtClean="0"/>
          </a:p>
          <a:p>
            <a:pPr>
              <a:buNone/>
            </a:pPr>
            <a:r>
              <a:rPr lang="en-US" dirty="0" smtClean="0"/>
              <a:t>a.  Ensure continued user access in case of “trigger event”:</a:t>
            </a:r>
          </a:p>
          <a:p>
            <a:pPr>
              <a:buNone/>
            </a:pPr>
            <a:r>
              <a:rPr lang="en-US" dirty="0" smtClean="0"/>
              <a:t>		Publisher no longer exists</a:t>
            </a:r>
          </a:p>
          <a:p>
            <a:pPr>
              <a:buNone/>
            </a:pPr>
            <a:r>
              <a:rPr lang="en-US" dirty="0" smtClean="0"/>
              <a:t>		Specific content no longer hosted online</a:t>
            </a:r>
          </a:p>
          <a:p>
            <a:pPr>
              <a:buNone/>
            </a:pPr>
            <a:r>
              <a:rPr lang="en-US" dirty="0" smtClean="0"/>
              <a:t>		Natural catastrophe hinders access</a:t>
            </a:r>
          </a:p>
          <a:p>
            <a:pPr>
              <a:buNone/>
            </a:pPr>
            <a:r>
              <a:rPr lang="en-US" dirty="0" smtClean="0"/>
              <a:t>b. Preserved content is migrated to up to date formats. </a:t>
            </a:r>
          </a:p>
        </p:txBody>
      </p:sp>
      <p:pic>
        <p:nvPicPr>
          <p:cNvPr id="4" name="Picture 2"/>
          <p:cNvPicPr>
            <a:picLocks noChangeAspect="1" noChangeArrowheads="1"/>
          </p:cNvPicPr>
          <p:nvPr/>
        </p:nvPicPr>
        <p:blipFill>
          <a:blip r:embed="rId3" cstate="print"/>
          <a:srcRect/>
          <a:stretch>
            <a:fillRect/>
          </a:stretch>
        </p:blipFill>
        <p:spPr bwMode="auto">
          <a:xfrm>
            <a:off x="6324600" y="1371600"/>
            <a:ext cx="1600200" cy="1295400"/>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6324599" y="3124200"/>
            <a:ext cx="1676401" cy="1295400"/>
          </a:xfrm>
          <a:prstGeom prst="rect">
            <a:avLst/>
          </a:prstGeom>
          <a:noFill/>
          <a:ln w="9525">
            <a:noFill/>
            <a:miter lim="800000"/>
            <a:headEnd/>
            <a:tailEnd/>
          </a:ln>
        </p:spPr>
      </p:pic>
      <p:pic>
        <p:nvPicPr>
          <p:cNvPr id="6" name="Picture 1"/>
          <p:cNvPicPr>
            <a:picLocks noChangeAspect="1" noChangeArrowheads="1"/>
          </p:cNvPicPr>
          <p:nvPr/>
        </p:nvPicPr>
        <p:blipFill>
          <a:blip r:embed="rId5" cstate="print"/>
          <a:srcRect/>
          <a:stretch>
            <a:fillRect/>
          </a:stretch>
        </p:blipFill>
        <p:spPr bwMode="auto">
          <a:xfrm>
            <a:off x="6319837" y="4953001"/>
            <a:ext cx="1833563" cy="1142999"/>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679575"/>
            <a:ext cx="7848600" cy="603691"/>
          </a:xfrm>
        </p:spPr>
        <p:txBody>
          <a:bodyPr/>
          <a:lstStyle/>
          <a:p>
            <a:r>
              <a:rPr lang="es-ES" sz="3600" b="1" dirty="0" smtClean="0"/>
              <a:t>SPRINGER IMAGES DATABASE</a:t>
            </a:r>
            <a:endParaRPr lang="en-US" sz="3600" b="1" dirty="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a:xfrm>
            <a:off x="609600" y="2714625"/>
            <a:ext cx="8305800" cy="1661993"/>
          </a:xfrm>
        </p:spPr>
        <p:txBody>
          <a:bodyPr/>
          <a:lstStyle/>
          <a:p>
            <a:pPr>
              <a:buFont typeface="Times" pitchFamily="18" charset="0"/>
              <a:buNone/>
            </a:pPr>
            <a:r>
              <a:rPr lang="en-US" sz="2400" b="1" dirty="0" smtClean="0"/>
              <a:t>	</a:t>
            </a:r>
            <a:r>
              <a:rPr lang="en-US" sz="1800" b="1" dirty="0" smtClean="0"/>
              <a:t>Because often, researchers are looking for answers to specific questions…</a:t>
            </a:r>
          </a:p>
          <a:p>
            <a:pPr>
              <a:buFont typeface="Times" pitchFamily="18" charset="0"/>
              <a:buNone/>
            </a:pPr>
            <a:endParaRPr lang="en-US" sz="1800" b="1" dirty="0" smtClean="0"/>
          </a:p>
          <a:p>
            <a:pPr>
              <a:buFont typeface="Times" pitchFamily="18" charset="0"/>
              <a:buNone/>
            </a:pPr>
            <a:r>
              <a:rPr lang="en-US" sz="1800" b="1" dirty="0" smtClean="0"/>
              <a:t>	…and those answers are in the </a:t>
            </a:r>
            <a:r>
              <a:rPr lang="en-US" sz="1800" b="1" dirty="0" smtClean="0">
                <a:solidFill>
                  <a:schemeClr val="accent2"/>
                </a:solidFill>
              </a:rPr>
              <a:t>images</a:t>
            </a:r>
          </a:p>
        </p:txBody>
      </p:sp>
      <p:sp>
        <p:nvSpPr>
          <p:cNvPr id="33795" name="Title 2"/>
          <p:cNvSpPr>
            <a:spLocks noGrp="1"/>
          </p:cNvSpPr>
          <p:nvPr>
            <p:ph type="title"/>
          </p:nvPr>
        </p:nvSpPr>
        <p:spPr>
          <a:xfrm>
            <a:off x="596900" y="1119188"/>
            <a:ext cx="7861300" cy="332399"/>
          </a:xfrm>
        </p:spPr>
        <p:txBody>
          <a:bodyPr/>
          <a:lstStyle/>
          <a:p>
            <a:r>
              <a:rPr lang="en-US" sz="2400" dirty="0" smtClean="0"/>
              <a:t>Why does a scientific image database matter?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96900" y="1119188"/>
            <a:ext cx="7861300" cy="332399"/>
          </a:xfrm>
        </p:spPr>
        <p:txBody>
          <a:bodyPr/>
          <a:lstStyle/>
          <a:p>
            <a:r>
              <a:rPr lang="en-US" sz="2400" dirty="0" smtClean="0"/>
              <a:t>Where SpringerImages adds value</a:t>
            </a:r>
          </a:p>
        </p:txBody>
      </p:sp>
      <p:grpSp>
        <p:nvGrpSpPr>
          <p:cNvPr id="2" name="Group 64"/>
          <p:cNvGrpSpPr/>
          <p:nvPr/>
        </p:nvGrpSpPr>
        <p:grpSpPr>
          <a:xfrm>
            <a:off x="468312" y="1700213"/>
            <a:ext cx="8175654" cy="2295525"/>
            <a:chOff x="468312" y="1700213"/>
            <a:chExt cx="8175654" cy="2295525"/>
          </a:xfrm>
        </p:grpSpPr>
        <p:sp>
          <p:nvSpPr>
            <p:cNvPr id="35871" name="Text Box 3"/>
            <p:cNvSpPr txBox="1">
              <a:spLocks noChangeArrowheads="1"/>
            </p:cNvSpPr>
            <p:nvPr/>
          </p:nvSpPr>
          <p:spPr bwMode="auto">
            <a:xfrm>
              <a:off x="468312" y="1700213"/>
              <a:ext cx="5461009" cy="369332"/>
            </a:xfrm>
            <a:prstGeom prst="rect">
              <a:avLst/>
            </a:prstGeom>
            <a:noFill/>
            <a:ln w="25400" algn="ctr">
              <a:noFill/>
              <a:miter lim="800000"/>
              <a:headEnd/>
              <a:tailEnd/>
            </a:ln>
          </p:spPr>
          <p:txBody>
            <a:bodyPr wrap="square">
              <a:spAutoFit/>
            </a:bodyPr>
            <a:lstStyle/>
            <a:p>
              <a:r>
                <a:rPr lang="en-US" b="1" dirty="0"/>
                <a:t>Traditional method of finding an image</a:t>
              </a:r>
            </a:p>
          </p:txBody>
        </p:sp>
        <p:grpSp>
          <p:nvGrpSpPr>
            <p:cNvPr id="3" name="Group 5"/>
            <p:cNvGrpSpPr>
              <a:grpSpLocks/>
            </p:cNvGrpSpPr>
            <p:nvPr/>
          </p:nvGrpSpPr>
          <p:grpSpPr bwMode="auto">
            <a:xfrm>
              <a:off x="695354" y="2624138"/>
              <a:ext cx="963612" cy="1158875"/>
              <a:chOff x="685" y="1616"/>
              <a:chExt cx="607" cy="730"/>
            </a:xfrm>
          </p:grpSpPr>
          <p:sp>
            <p:nvSpPr>
              <p:cNvPr id="35903" name="Rectangle 6"/>
              <p:cNvSpPr>
                <a:spLocks noChangeArrowheads="1"/>
              </p:cNvSpPr>
              <p:nvPr/>
            </p:nvSpPr>
            <p:spPr bwMode="auto">
              <a:xfrm>
                <a:off x="685" y="2154"/>
                <a:ext cx="607" cy="192"/>
              </a:xfrm>
              <a:prstGeom prst="rect">
                <a:avLst/>
              </a:prstGeom>
              <a:noFill/>
              <a:ln w="25400" algn="ctr">
                <a:noFill/>
                <a:miter lim="800000"/>
                <a:headEnd/>
                <a:tailEnd/>
              </a:ln>
            </p:spPr>
            <p:txBody>
              <a:bodyPr anchor="ctr">
                <a:spAutoFit/>
              </a:bodyPr>
              <a:lstStyle/>
              <a:p>
                <a:r>
                  <a:rPr lang="en-US" sz="1400" b="0"/>
                  <a:t>Search</a:t>
                </a:r>
              </a:p>
            </p:txBody>
          </p:sp>
          <p:pic>
            <p:nvPicPr>
              <p:cNvPr id="35904" name="Picture 7" descr="j0431629"/>
              <p:cNvPicPr>
                <a:picLocks noChangeAspect="1" noChangeArrowheads="1"/>
              </p:cNvPicPr>
              <p:nvPr/>
            </p:nvPicPr>
            <p:blipFill>
              <a:blip r:embed="rId3" cstate="print"/>
              <a:srcRect/>
              <a:stretch>
                <a:fillRect/>
              </a:stretch>
            </p:blipFill>
            <p:spPr bwMode="auto">
              <a:xfrm>
                <a:off x="793" y="1616"/>
                <a:ext cx="449" cy="449"/>
              </a:xfrm>
              <a:prstGeom prst="rect">
                <a:avLst/>
              </a:prstGeom>
              <a:noFill/>
              <a:ln w="9525">
                <a:noFill/>
                <a:miter lim="800000"/>
                <a:headEnd/>
                <a:tailEnd/>
              </a:ln>
            </p:spPr>
          </p:pic>
        </p:grpSp>
        <p:grpSp>
          <p:nvGrpSpPr>
            <p:cNvPr id="4" name="Group 8"/>
            <p:cNvGrpSpPr>
              <a:grpSpLocks/>
            </p:cNvGrpSpPr>
            <p:nvPr/>
          </p:nvGrpSpPr>
          <p:grpSpPr bwMode="auto">
            <a:xfrm>
              <a:off x="4573616" y="2695575"/>
              <a:ext cx="1084263" cy="1300163"/>
              <a:chOff x="3128" y="1661"/>
              <a:chExt cx="683" cy="819"/>
            </a:xfrm>
          </p:grpSpPr>
          <p:sp>
            <p:nvSpPr>
              <p:cNvPr id="35901" name="Rectangle 9"/>
              <p:cNvSpPr>
                <a:spLocks noChangeArrowheads="1"/>
              </p:cNvSpPr>
              <p:nvPr/>
            </p:nvSpPr>
            <p:spPr bwMode="auto">
              <a:xfrm>
                <a:off x="3128" y="2154"/>
                <a:ext cx="683" cy="326"/>
              </a:xfrm>
              <a:prstGeom prst="rect">
                <a:avLst/>
              </a:prstGeom>
              <a:noFill/>
              <a:ln w="25400" algn="ctr">
                <a:noFill/>
                <a:miter lim="800000"/>
                <a:headEnd/>
                <a:tailEnd/>
              </a:ln>
            </p:spPr>
            <p:txBody>
              <a:bodyPr anchor="ctr">
                <a:spAutoFit/>
              </a:bodyPr>
              <a:lstStyle/>
              <a:p>
                <a:r>
                  <a:rPr lang="en-US" sz="1400" b="0"/>
                  <a:t>Scan article</a:t>
                </a:r>
              </a:p>
            </p:txBody>
          </p:sp>
          <p:pic>
            <p:nvPicPr>
              <p:cNvPr id="35902" name="Picture 10" descr="bs00876a"/>
              <p:cNvPicPr>
                <a:picLocks noChangeAspect="1" noChangeArrowheads="1"/>
              </p:cNvPicPr>
              <p:nvPr/>
            </p:nvPicPr>
            <p:blipFill>
              <a:blip r:embed="rId4" cstate="print"/>
              <a:srcRect/>
              <a:stretch>
                <a:fillRect/>
              </a:stretch>
            </p:blipFill>
            <p:spPr bwMode="auto">
              <a:xfrm>
                <a:off x="3198" y="1661"/>
                <a:ext cx="393" cy="436"/>
              </a:xfrm>
              <a:prstGeom prst="rect">
                <a:avLst/>
              </a:prstGeom>
              <a:noFill/>
              <a:ln w="9525">
                <a:noFill/>
                <a:miter lim="800000"/>
                <a:headEnd/>
                <a:tailEnd/>
              </a:ln>
            </p:spPr>
          </p:pic>
        </p:grpSp>
        <p:grpSp>
          <p:nvGrpSpPr>
            <p:cNvPr id="5" name="Group 11"/>
            <p:cNvGrpSpPr>
              <a:grpSpLocks/>
            </p:cNvGrpSpPr>
            <p:nvPr/>
          </p:nvGrpSpPr>
          <p:grpSpPr bwMode="auto">
            <a:xfrm>
              <a:off x="1990754" y="2547938"/>
              <a:ext cx="889000" cy="1447800"/>
              <a:chOff x="1501" y="1568"/>
              <a:chExt cx="560" cy="912"/>
            </a:xfrm>
          </p:grpSpPr>
          <p:sp>
            <p:nvSpPr>
              <p:cNvPr id="35890" name="Rectangle 12"/>
              <p:cNvSpPr>
                <a:spLocks noChangeArrowheads="1"/>
              </p:cNvSpPr>
              <p:nvPr/>
            </p:nvSpPr>
            <p:spPr bwMode="auto">
              <a:xfrm>
                <a:off x="1501" y="2154"/>
                <a:ext cx="560" cy="326"/>
              </a:xfrm>
              <a:prstGeom prst="rect">
                <a:avLst/>
              </a:prstGeom>
              <a:noFill/>
              <a:ln w="25400" algn="ctr">
                <a:noFill/>
                <a:miter lim="800000"/>
                <a:headEnd/>
                <a:tailEnd/>
              </a:ln>
            </p:spPr>
            <p:txBody>
              <a:bodyPr anchor="ctr">
                <a:spAutoFit/>
              </a:bodyPr>
              <a:lstStyle/>
              <a:p>
                <a:r>
                  <a:rPr lang="en-US" sz="1400" b="0"/>
                  <a:t>Scan results</a:t>
                </a:r>
              </a:p>
            </p:txBody>
          </p:sp>
          <p:grpSp>
            <p:nvGrpSpPr>
              <p:cNvPr id="6" name="Group 13"/>
              <p:cNvGrpSpPr>
                <a:grpSpLocks/>
              </p:cNvGrpSpPr>
              <p:nvPr/>
            </p:nvGrpSpPr>
            <p:grpSpPr bwMode="auto">
              <a:xfrm>
                <a:off x="1535" y="1568"/>
                <a:ext cx="513" cy="562"/>
                <a:chOff x="1565" y="1616"/>
                <a:chExt cx="513" cy="562"/>
              </a:xfrm>
            </p:grpSpPr>
            <p:sp>
              <p:nvSpPr>
                <p:cNvPr id="35892" name="Rectangle 14"/>
                <p:cNvSpPr>
                  <a:spLocks noChangeArrowheads="1"/>
                </p:cNvSpPr>
                <p:nvPr/>
              </p:nvSpPr>
              <p:spPr bwMode="auto">
                <a:xfrm>
                  <a:off x="1625" y="1679"/>
                  <a:ext cx="453" cy="499"/>
                </a:xfrm>
                <a:prstGeom prst="rect">
                  <a:avLst/>
                </a:prstGeom>
                <a:noFill/>
                <a:ln w="12700" algn="ctr">
                  <a:solidFill>
                    <a:schemeClr val="tx1"/>
                  </a:solidFill>
                  <a:miter lim="800000"/>
                  <a:headEnd/>
                  <a:tailEnd/>
                </a:ln>
              </p:spPr>
              <p:txBody>
                <a:bodyPr anchor="ctr">
                  <a:spAutoFit/>
                </a:bodyPr>
                <a:lstStyle/>
                <a:p>
                  <a:endParaRPr lang="en-US"/>
                </a:p>
              </p:txBody>
            </p:sp>
            <p:sp>
              <p:nvSpPr>
                <p:cNvPr id="35893" name="Rectangle 15"/>
                <p:cNvSpPr>
                  <a:spLocks noChangeArrowheads="1"/>
                </p:cNvSpPr>
                <p:nvPr/>
              </p:nvSpPr>
              <p:spPr bwMode="auto">
                <a:xfrm>
                  <a:off x="1596" y="1647"/>
                  <a:ext cx="453" cy="499"/>
                </a:xfrm>
                <a:prstGeom prst="rect">
                  <a:avLst/>
                </a:prstGeom>
                <a:solidFill>
                  <a:schemeClr val="bg1"/>
                </a:solidFill>
                <a:ln w="12700" algn="ctr">
                  <a:solidFill>
                    <a:schemeClr val="tx1"/>
                  </a:solidFill>
                  <a:miter lim="800000"/>
                  <a:headEnd/>
                  <a:tailEnd/>
                </a:ln>
              </p:spPr>
              <p:txBody>
                <a:bodyPr anchor="ctr">
                  <a:spAutoFit/>
                </a:bodyPr>
                <a:lstStyle/>
                <a:p>
                  <a:endParaRPr lang="en-US"/>
                </a:p>
              </p:txBody>
            </p:sp>
            <p:sp>
              <p:nvSpPr>
                <p:cNvPr id="35894" name="Rectangle 16"/>
                <p:cNvSpPr>
                  <a:spLocks noChangeArrowheads="1"/>
                </p:cNvSpPr>
                <p:nvPr/>
              </p:nvSpPr>
              <p:spPr bwMode="auto">
                <a:xfrm>
                  <a:off x="1565" y="1616"/>
                  <a:ext cx="453" cy="499"/>
                </a:xfrm>
                <a:prstGeom prst="rect">
                  <a:avLst/>
                </a:prstGeom>
                <a:solidFill>
                  <a:schemeClr val="bg1"/>
                </a:solidFill>
                <a:ln w="12700" algn="ctr">
                  <a:solidFill>
                    <a:schemeClr val="tx1"/>
                  </a:solidFill>
                  <a:miter lim="800000"/>
                  <a:headEnd/>
                  <a:tailEnd/>
                </a:ln>
              </p:spPr>
              <p:txBody>
                <a:bodyPr anchor="ctr">
                  <a:spAutoFit/>
                </a:bodyPr>
                <a:lstStyle/>
                <a:p>
                  <a:endParaRPr lang="en-US"/>
                </a:p>
              </p:txBody>
            </p:sp>
            <p:sp>
              <p:nvSpPr>
                <p:cNvPr id="35895" name="Text Box 17"/>
                <p:cNvSpPr txBox="1">
                  <a:spLocks noChangeArrowheads="1"/>
                </p:cNvSpPr>
                <p:nvPr/>
              </p:nvSpPr>
              <p:spPr bwMode="auto">
                <a:xfrm>
                  <a:off x="1565" y="1617"/>
                  <a:ext cx="499" cy="250"/>
                </a:xfrm>
                <a:prstGeom prst="rect">
                  <a:avLst/>
                </a:prstGeom>
                <a:noFill/>
                <a:ln w="25400" algn="ctr">
                  <a:noFill/>
                  <a:miter lim="800000"/>
                  <a:headEnd/>
                  <a:tailEnd/>
                </a:ln>
              </p:spPr>
              <p:txBody>
                <a:bodyPr>
                  <a:spAutoFit/>
                </a:bodyPr>
                <a:lstStyle/>
                <a:p>
                  <a:r>
                    <a:rPr lang="en-US" sz="1000" b="0"/>
                    <a:t>14,726 results</a:t>
                  </a:r>
                </a:p>
              </p:txBody>
            </p:sp>
            <p:sp>
              <p:nvSpPr>
                <p:cNvPr id="35896" name="Line 18"/>
                <p:cNvSpPr>
                  <a:spLocks noChangeShapeType="1"/>
                </p:cNvSpPr>
                <p:nvPr/>
              </p:nvSpPr>
              <p:spPr bwMode="auto">
                <a:xfrm>
                  <a:off x="1606" y="1905"/>
                  <a:ext cx="363" cy="0"/>
                </a:xfrm>
                <a:prstGeom prst="line">
                  <a:avLst/>
                </a:prstGeom>
                <a:noFill/>
                <a:ln w="12700">
                  <a:solidFill>
                    <a:schemeClr val="tx1"/>
                  </a:solidFill>
                  <a:round/>
                  <a:headEnd/>
                  <a:tailEnd/>
                </a:ln>
              </p:spPr>
              <p:txBody>
                <a:bodyPr anchor="ctr">
                  <a:spAutoFit/>
                </a:bodyPr>
                <a:lstStyle/>
                <a:p>
                  <a:endParaRPr lang="en-US"/>
                </a:p>
              </p:txBody>
            </p:sp>
            <p:sp>
              <p:nvSpPr>
                <p:cNvPr id="35897" name="Line 19"/>
                <p:cNvSpPr>
                  <a:spLocks noChangeShapeType="1"/>
                </p:cNvSpPr>
                <p:nvPr/>
              </p:nvSpPr>
              <p:spPr bwMode="auto">
                <a:xfrm>
                  <a:off x="1607" y="1946"/>
                  <a:ext cx="363" cy="0"/>
                </a:xfrm>
                <a:prstGeom prst="line">
                  <a:avLst/>
                </a:prstGeom>
                <a:noFill/>
                <a:ln w="12700">
                  <a:solidFill>
                    <a:schemeClr val="tx1"/>
                  </a:solidFill>
                  <a:round/>
                  <a:headEnd/>
                  <a:tailEnd/>
                </a:ln>
              </p:spPr>
              <p:txBody>
                <a:bodyPr anchor="ctr">
                  <a:spAutoFit/>
                </a:bodyPr>
                <a:lstStyle/>
                <a:p>
                  <a:endParaRPr lang="en-US"/>
                </a:p>
              </p:txBody>
            </p:sp>
            <p:sp>
              <p:nvSpPr>
                <p:cNvPr id="35898" name="Line 20"/>
                <p:cNvSpPr>
                  <a:spLocks noChangeShapeType="1"/>
                </p:cNvSpPr>
                <p:nvPr/>
              </p:nvSpPr>
              <p:spPr bwMode="auto">
                <a:xfrm>
                  <a:off x="1607" y="1987"/>
                  <a:ext cx="363" cy="0"/>
                </a:xfrm>
                <a:prstGeom prst="line">
                  <a:avLst/>
                </a:prstGeom>
                <a:noFill/>
                <a:ln w="12700">
                  <a:solidFill>
                    <a:schemeClr val="tx1"/>
                  </a:solidFill>
                  <a:round/>
                  <a:headEnd/>
                  <a:tailEnd/>
                </a:ln>
              </p:spPr>
              <p:txBody>
                <a:bodyPr anchor="ctr">
                  <a:spAutoFit/>
                </a:bodyPr>
                <a:lstStyle/>
                <a:p>
                  <a:endParaRPr lang="en-US"/>
                </a:p>
              </p:txBody>
            </p:sp>
            <p:sp>
              <p:nvSpPr>
                <p:cNvPr id="35899" name="Line 21"/>
                <p:cNvSpPr>
                  <a:spLocks noChangeShapeType="1"/>
                </p:cNvSpPr>
                <p:nvPr/>
              </p:nvSpPr>
              <p:spPr bwMode="auto">
                <a:xfrm>
                  <a:off x="1607" y="2028"/>
                  <a:ext cx="363" cy="0"/>
                </a:xfrm>
                <a:prstGeom prst="line">
                  <a:avLst/>
                </a:prstGeom>
                <a:noFill/>
                <a:ln w="12700">
                  <a:solidFill>
                    <a:schemeClr val="tx1"/>
                  </a:solidFill>
                  <a:round/>
                  <a:headEnd/>
                  <a:tailEnd/>
                </a:ln>
              </p:spPr>
              <p:txBody>
                <a:bodyPr anchor="ctr">
                  <a:spAutoFit/>
                </a:bodyPr>
                <a:lstStyle/>
                <a:p>
                  <a:endParaRPr lang="en-US"/>
                </a:p>
              </p:txBody>
            </p:sp>
            <p:sp>
              <p:nvSpPr>
                <p:cNvPr id="35900" name="Line 22"/>
                <p:cNvSpPr>
                  <a:spLocks noChangeShapeType="1"/>
                </p:cNvSpPr>
                <p:nvPr/>
              </p:nvSpPr>
              <p:spPr bwMode="auto">
                <a:xfrm>
                  <a:off x="1607" y="2069"/>
                  <a:ext cx="363" cy="0"/>
                </a:xfrm>
                <a:prstGeom prst="line">
                  <a:avLst/>
                </a:prstGeom>
                <a:noFill/>
                <a:ln w="12700">
                  <a:solidFill>
                    <a:schemeClr val="tx1"/>
                  </a:solidFill>
                  <a:round/>
                  <a:headEnd/>
                  <a:tailEnd/>
                </a:ln>
              </p:spPr>
              <p:txBody>
                <a:bodyPr anchor="ctr">
                  <a:spAutoFit/>
                </a:bodyPr>
                <a:lstStyle/>
                <a:p>
                  <a:endParaRPr lang="en-US"/>
                </a:p>
              </p:txBody>
            </p:sp>
          </p:grpSp>
        </p:grpSp>
        <p:grpSp>
          <p:nvGrpSpPr>
            <p:cNvPr id="7" name="Group 23"/>
            <p:cNvGrpSpPr>
              <a:grpSpLocks/>
            </p:cNvGrpSpPr>
            <p:nvPr/>
          </p:nvGrpSpPr>
          <p:grpSpPr bwMode="auto">
            <a:xfrm>
              <a:off x="5721379" y="2714625"/>
              <a:ext cx="1366837" cy="792163"/>
              <a:chOff x="3851" y="1673"/>
              <a:chExt cx="861" cy="499"/>
            </a:xfrm>
          </p:grpSpPr>
          <p:sp>
            <p:nvSpPr>
              <p:cNvPr id="35888" name="Rectangle 24"/>
              <p:cNvSpPr>
                <a:spLocks noChangeArrowheads="1"/>
              </p:cNvSpPr>
              <p:nvPr/>
            </p:nvSpPr>
            <p:spPr bwMode="auto">
              <a:xfrm>
                <a:off x="3969" y="1750"/>
                <a:ext cx="645" cy="330"/>
              </a:xfrm>
              <a:prstGeom prst="rect">
                <a:avLst/>
              </a:prstGeom>
              <a:noFill/>
              <a:ln w="25400" algn="ctr">
                <a:noFill/>
                <a:miter lim="800000"/>
                <a:headEnd/>
                <a:tailEnd/>
              </a:ln>
            </p:spPr>
            <p:txBody>
              <a:bodyPr anchor="ctr">
                <a:spAutoFit/>
              </a:bodyPr>
              <a:lstStyle/>
              <a:p>
                <a:pPr algn="ctr"/>
                <a:r>
                  <a:rPr lang="en-US" sz="1400" b="0" dirty="0"/>
                  <a:t>Image found?</a:t>
                </a:r>
              </a:p>
            </p:txBody>
          </p:sp>
          <p:sp>
            <p:nvSpPr>
              <p:cNvPr id="35889" name="AutoShape 25"/>
              <p:cNvSpPr>
                <a:spLocks noChangeArrowheads="1"/>
              </p:cNvSpPr>
              <p:nvPr/>
            </p:nvSpPr>
            <p:spPr bwMode="auto">
              <a:xfrm>
                <a:off x="3851" y="1673"/>
                <a:ext cx="861" cy="499"/>
              </a:xfrm>
              <a:prstGeom prst="diamond">
                <a:avLst/>
              </a:prstGeom>
              <a:noFill/>
              <a:ln w="25400" algn="ctr">
                <a:solidFill>
                  <a:schemeClr val="accent2"/>
                </a:solidFill>
                <a:miter lim="800000"/>
                <a:headEnd/>
                <a:tailEnd/>
              </a:ln>
            </p:spPr>
            <p:txBody>
              <a:bodyPr wrap="none" anchor="ctr">
                <a:spAutoFit/>
              </a:bodyPr>
              <a:lstStyle/>
              <a:p>
                <a:endParaRPr lang="en-US"/>
              </a:p>
            </p:txBody>
          </p:sp>
        </p:grpSp>
        <p:grpSp>
          <p:nvGrpSpPr>
            <p:cNvPr id="8" name="Group 26"/>
            <p:cNvGrpSpPr>
              <a:grpSpLocks/>
            </p:cNvGrpSpPr>
            <p:nvPr/>
          </p:nvGrpSpPr>
          <p:grpSpPr bwMode="auto">
            <a:xfrm>
              <a:off x="1220803" y="2428879"/>
              <a:ext cx="5783266" cy="274638"/>
              <a:chOff x="771" y="1493"/>
              <a:chExt cx="3643" cy="173"/>
            </a:xfrm>
          </p:grpSpPr>
          <p:sp>
            <p:nvSpPr>
              <p:cNvPr id="35886" name="Text Box 27"/>
              <p:cNvSpPr txBox="1">
                <a:spLocks noChangeArrowheads="1"/>
              </p:cNvSpPr>
              <p:nvPr/>
            </p:nvSpPr>
            <p:spPr bwMode="auto">
              <a:xfrm>
                <a:off x="4097" y="1493"/>
                <a:ext cx="317" cy="173"/>
              </a:xfrm>
              <a:prstGeom prst="rect">
                <a:avLst/>
              </a:prstGeom>
              <a:noFill/>
              <a:ln w="25400" algn="ctr">
                <a:noFill/>
                <a:miter lim="800000"/>
                <a:headEnd/>
                <a:tailEnd/>
              </a:ln>
            </p:spPr>
            <p:txBody>
              <a:bodyPr>
                <a:spAutoFit/>
              </a:bodyPr>
              <a:lstStyle/>
              <a:p>
                <a:r>
                  <a:rPr lang="en-US" sz="1200" b="0" dirty="0"/>
                  <a:t>no</a:t>
                </a:r>
              </a:p>
            </p:txBody>
          </p:sp>
          <p:cxnSp>
            <p:nvCxnSpPr>
              <p:cNvPr id="35887" name="AutoShape 28"/>
              <p:cNvCxnSpPr>
                <a:cxnSpLocks noChangeShapeType="1"/>
                <a:stCxn id="35889" idx="0"/>
              </p:cNvCxnSpPr>
              <p:nvPr/>
            </p:nvCxnSpPr>
            <p:spPr bwMode="auto">
              <a:xfrm rot="5400000" flipH="1">
                <a:off x="2378" y="9"/>
                <a:ext cx="49" cy="3264"/>
              </a:xfrm>
              <a:prstGeom prst="bentConnector3">
                <a:avLst>
                  <a:gd name="adj1" fmla="val 393880"/>
                </a:avLst>
              </a:prstGeom>
              <a:noFill/>
              <a:ln w="25400">
                <a:solidFill>
                  <a:schemeClr val="accent2"/>
                </a:solidFill>
                <a:miter lim="800000"/>
                <a:headEnd/>
                <a:tailEnd type="triangle" w="med" len="med"/>
              </a:ln>
            </p:spPr>
          </p:cxnSp>
        </p:grpSp>
        <p:grpSp>
          <p:nvGrpSpPr>
            <p:cNvPr id="9" name="Group 29"/>
            <p:cNvGrpSpPr>
              <a:grpSpLocks/>
            </p:cNvGrpSpPr>
            <p:nvPr/>
          </p:nvGrpSpPr>
          <p:grpSpPr bwMode="auto">
            <a:xfrm>
              <a:off x="1223991" y="2624138"/>
              <a:ext cx="7419975" cy="804862"/>
              <a:chOff x="1018" y="1616"/>
              <a:chExt cx="4674" cy="507"/>
            </a:xfrm>
          </p:grpSpPr>
          <p:sp>
            <p:nvSpPr>
              <p:cNvPr id="35882" name="Rectangle 30"/>
              <p:cNvSpPr>
                <a:spLocks noChangeArrowheads="1"/>
              </p:cNvSpPr>
              <p:nvPr/>
            </p:nvSpPr>
            <p:spPr bwMode="auto">
              <a:xfrm>
                <a:off x="5011" y="1797"/>
                <a:ext cx="681" cy="326"/>
              </a:xfrm>
              <a:prstGeom prst="rect">
                <a:avLst/>
              </a:prstGeom>
              <a:noFill/>
              <a:ln w="25400" algn="ctr">
                <a:noFill/>
                <a:miter lim="800000"/>
                <a:headEnd/>
                <a:tailEnd/>
              </a:ln>
            </p:spPr>
            <p:txBody>
              <a:bodyPr anchor="ctr">
                <a:spAutoFit/>
              </a:bodyPr>
              <a:lstStyle/>
              <a:p>
                <a:r>
                  <a:rPr lang="en-US" sz="1400" b="0"/>
                  <a:t>Repeat to find more</a:t>
                </a:r>
              </a:p>
            </p:txBody>
          </p:sp>
          <p:sp>
            <p:nvSpPr>
              <p:cNvPr id="35883" name="Text Box 31"/>
              <p:cNvSpPr txBox="1">
                <a:spLocks noChangeArrowheads="1"/>
              </p:cNvSpPr>
              <p:nvPr/>
            </p:nvSpPr>
            <p:spPr bwMode="auto">
              <a:xfrm>
                <a:off x="4694" y="1760"/>
                <a:ext cx="317" cy="173"/>
              </a:xfrm>
              <a:prstGeom prst="rect">
                <a:avLst/>
              </a:prstGeom>
              <a:noFill/>
              <a:ln w="25400" algn="ctr">
                <a:noFill/>
                <a:miter lim="800000"/>
                <a:headEnd/>
                <a:tailEnd/>
              </a:ln>
            </p:spPr>
            <p:txBody>
              <a:bodyPr>
                <a:spAutoFit/>
              </a:bodyPr>
              <a:lstStyle/>
              <a:p>
                <a:r>
                  <a:rPr lang="en-US" sz="1200" b="0"/>
                  <a:t>yes</a:t>
                </a:r>
              </a:p>
            </p:txBody>
          </p:sp>
          <p:cxnSp>
            <p:nvCxnSpPr>
              <p:cNvPr id="35884" name="AutoShape 32"/>
              <p:cNvCxnSpPr>
                <a:cxnSpLocks noChangeShapeType="1"/>
                <a:stCxn id="35882" idx="0"/>
              </p:cNvCxnSpPr>
              <p:nvPr/>
            </p:nvCxnSpPr>
            <p:spPr bwMode="auto">
              <a:xfrm rot="5400000" flipH="1">
                <a:off x="3094" y="-460"/>
                <a:ext cx="181" cy="4334"/>
              </a:xfrm>
              <a:prstGeom prst="bentConnector3">
                <a:avLst>
                  <a:gd name="adj1" fmla="val 249167"/>
                </a:avLst>
              </a:prstGeom>
              <a:noFill/>
              <a:ln w="25400">
                <a:solidFill>
                  <a:schemeClr val="accent2"/>
                </a:solidFill>
                <a:miter lim="800000"/>
                <a:headEnd/>
                <a:tailEnd type="triangle" w="med" len="med"/>
              </a:ln>
            </p:spPr>
          </p:cxnSp>
          <p:sp>
            <p:nvSpPr>
              <p:cNvPr id="35885" name="Line 33"/>
              <p:cNvSpPr>
                <a:spLocks noChangeShapeType="1"/>
              </p:cNvSpPr>
              <p:nvPr/>
            </p:nvSpPr>
            <p:spPr bwMode="auto">
              <a:xfrm>
                <a:off x="4712" y="1921"/>
                <a:ext cx="363" cy="0"/>
              </a:xfrm>
              <a:prstGeom prst="line">
                <a:avLst/>
              </a:prstGeom>
              <a:noFill/>
              <a:ln w="25400">
                <a:solidFill>
                  <a:schemeClr val="accent2"/>
                </a:solidFill>
                <a:round/>
                <a:headEnd/>
                <a:tailEnd type="triangle" w="med" len="med"/>
              </a:ln>
            </p:spPr>
            <p:txBody>
              <a:bodyPr anchor="ctr">
                <a:spAutoFit/>
              </a:bodyPr>
              <a:lstStyle/>
              <a:p>
                <a:endParaRPr lang="en-US"/>
              </a:p>
            </p:txBody>
          </p:sp>
        </p:grpSp>
        <p:grpSp>
          <p:nvGrpSpPr>
            <p:cNvPr id="10" name="Group 34"/>
            <p:cNvGrpSpPr>
              <a:grpSpLocks/>
            </p:cNvGrpSpPr>
            <p:nvPr/>
          </p:nvGrpSpPr>
          <p:grpSpPr bwMode="auto">
            <a:xfrm>
              <a:off x="3213129" y="2695575"/>
              <a:ext cx="1028700" cy="1300163"/>
              <a:chOff x="2271" y="1661"/>
              <a:chExt cx="648" cy="819"/>
            </a:xfrm>
          </p:grpSpPr>
          <p:sp>
            <p:nvSpPr>
              <p:cNvPr id="35879" name="Rectangle 35"/>
              <p:cNvSpPr>
                <a:spLocks noChangeArrowheads="1"/>
              </p:cNvSpPr>
              <p:nvPr/>
            </p:nvSpPr>
            <p:spPr bwMode="auto">
              <a:xfrm>
                <a:off x="2271" y="2154"/>
                <a:ext cx="648" cy="326"/>
              </a:xfrm>
              <a:prstGeom prst="rect">
                <a:avLst/>
              </a:prstGeom>
              <a:noFill/>
              <a:ln w="25400" algn="ctr">
                <a:noFill/>
                <a:miter lim="800000"/>
                <a:headEnd/>
                <a:tailEnd/>
              </a:ln>
            </p:spPr>
            <p:txBody>
              <a:bodyPr anchor="ctr">
                <a:spAutoFit/>
              </a:bodyPr>
              <a:lstStyle/>
              <a:p>
                <a:r>
                  <a:rPr lang="en-US" sz="1400" b="0"/>
                  <a:t>Download article</a:t>
                </a:r>
              </a:p>
            </p:txBody>
          </p:sp>
          <p:pic>
            <p:nvPicPr>
              <p:cNvPr id="35880" name="Picture 36" descr="PDF-logo"/>
              <p:cNvPicPr>
                <a:picLocks noChangeAspect="1" noChangeArrowheads="1"/>
              </p:cNvPicPr>
              <p:nvPr/>
            </p:nvPicPr>
            <p:blipFill>
              <a:blip r:embed="rId5" cstate="print"/>
              <a:srcRect/>
              <a:stretch>
                <a:fillRect/>
              </a:stretch>
            </p:blipFill>
            <p:spPr bwMode="auto">
              <a:xfrm>
                <a:off x="2381" y="1661"/>
                <a:ext cx="398" cy="409"/>
              </a:xfrm>
              <a:prstGeom prst="rect">
                <a:avLst/>
              </a:prstGeom>
              <a:noFill/>
              <a:ln w="9525">
                <a:noFill/>
                <a:miter lim="800000"/>
                <a:headEnd/>
                <a:tailEnd/>
              </a:ln>
            </p:spPr>
          </p:pic>
          <p:sp>
            <p:nvSpPr>
              <p:cNvPr id="35881" name="AutoShape 37"/>
              <p:cNvSpPr>
                <a:spLocks noChangeArrowheads="1"/>
              </p:cNvSpPr>
              <p:nvPr/>
            </p:nvSpPr>
            <p:spPr bwMode="auto">
              <a:xfrm>
                <a:off x="2644" y="1939"/>
                <a:ext cx="181" cy="182"/>
              </a:xfrm>
              <a:prstGeom prst="downArrow">
                <a:avLst>
                  <a:gd name="adj1" fmla="val 50278"/>
                  <a:gd name="adj2" fmla="val 38121"/>
                </a:avLst>
              </a:prstGeom>
              <a:solidFill>
                <a:schemeClr val="accent2"/>
              </a:solidFill>
              <a:ln w="12700" algn="ctr">
                <a:solidFill>
                  <a:schemeClr val="tx1"/>
                </a:solidFill>
                <a:miter lim="800000"/>
                <a:headEnd/>
                <a:tailEnd/>
              </a:ln>
            </p:spPr>
            <p:txBody>
              <a:bodyPr wrap="none" anchor="ctr">
                <a:spAutoFit/>
              </a:bodyPr>
              <a:lstStyle/>
              <a:p>
                <a:endParaRPr lang="en-US"/>
              </a:p>
            </p:txBody>
          </p:sp>
        </p:grpSp>
      </p:grpSp>
      <p:grpSp>
        <p:nvGrpSpPr>
          <p:cNvPr id="11" name="Group 65"/>
          <p:cNvGrpSpPr/>
          <p:nvPr/>
        </p:nvGrpSpPr>
        <p:grpSpPr>
          <a:xfrm>
            <a:off x="571472" y="4460875"/>
            <a:ext cx="4248150" cy="2136775"/>
            <a:chOff x="571472" y="4460875"/>
            <a:chExt cx="4248150" cy="2136775"/>
          </a:xfrm>
        </p:grpSpPr>
        <p:sp>
          <p:nvSpPr>
            <p:cNvPr id="35845" name="Text Box 38"/>
            <p:cNvSpPr txBox="1">
              <a:spLocks noChangeArrowheads="1"/>
            </p:cNvSpPr>
            <p:nvPr/>
          </p:nvSpPr>
          <p:spPr bwMode="auto">
            <a:xfrm>
              <a:off x="571472" y="4460875"/>
              <a:ext cx="4248150" cy="369332"/>
            </a:xfrm>
            <a:prstGeom prst="rect">
              <a:avLst/>
            </a:prstGeom>
            <a:noFill/>
            <a:ln w="25400" algn="ctr">
              <a:noFill/>
              <a:miter lim="800000"/>
              <a:headEnd/>
              <a:tailEnd/>
            </a:ln>
          </p:spPr>
          <p:txBody>
            <a:bodyPr>
              <a:spAutoFit/>
            </a:bodyPr>
            <a:lstStyle/>
            <a:p>
              <a:r>
                <a:rPr lang="en-US" b="1" dirty="0"/>
                <a:t>Finding images via </a:t>
              </a:r>
              <a:r>
                <a:rPr lang="en-US" b="1" dirty="0" smtClean="0"/>
                <a:t>SpringerImages</a:t>
              </a:r>
              <a:endParaRPr lang="en-US" b="1" dirty="0"/>
            </a:p>
          </p:txBody>
        </p:sp>
        <p:grpSp>
          <p:nvGrpSpPr>
            <p:cNvPr id="12" name="Group 43"/>
            <p:cNvGrpSpPr>
              <a:grpSpLocks/>
            </p:cNvGrpSpPr>
            <p:nvPr/>
          </p:nvGrpSpPr>
          <p:grpSpPr bwMode="auto">
            <a:xfrm>
              <a:off x="746094" y="5226050"/>
              <a:ext cx="963613" cy="1158875"/>
              <a:chOff x="685" y="1616"/>
              <a:chExt cx="607" cy="730"/>
            </a:xfrm>
          </p:grpSpPr>
          <p:sp>
            <p:nvSpPr>
              <p:cNvPr id="35867" name="Rectangle 44"/>
              <p:cNvSpPr>
                <a:spLocks noChangeArrowheads="1"/>
              </p:cNvSpPr>
              <p:nvPr/>
            </p:nvSpPr>
            <p:spPr bwMode="auto">
              <a:xfrm>
                <a:off x="685" y="2154"/>
                <a:ext cx="607" cy="192"/>
              </a:xfrm>
              <a:prstGeom prst="rect">
                <a:avLst/>
              </a:prstGeom>
              <a:noFill/>
              <a:ln w="25400" algn="ctr">
                <a:noFill/>
                <a:miter lim="800000"/>
                <a:headEnd/>
                <a:tailEnd/>
              </a:ln>
            </p:spPr>
            <p:txBody>
              <a:bodyPr anchor="ctr">
                <a:spAutoFit/>
              </a:bodyPr>
              <a:lstStyle/>
              <a:p>
                <a:r>
                  <a:rPr lang="en-US" sz="1400" b="0"/>
                  <a:t>Search</a:t>
                </a:r>
              </a:p>
            </p:txBody>
          </p:sp>
          <p:pic>
            <p:nvPicPr>
              <p:cNvPr id="35868" name="Picture 45" descr="j0431629"/>
              <p:cNvPicPr>
                <a:picLocks noChangeAspect="1" noChangeArrowheads="1"/>
              </p:cNvPicPr>
              <p:nvPr/>
            </p:nvPicPr>
            <p:blipFill>
              <a:blip r:embed="rId3" cstate="print"/>
              <a:srcRect/>
              <a:stretch>
                <a:fillRect/>
              </a:stretch>
            </p:blipFill>
            <p:spPr bwMode="auto">
              <a:xfrm>
                <a:off x="793" y="1616"/>
                <a:ext cx="449" cy="449"/>
              </a:xfrm>
              <a:prstGeom prst="rect">
                <a:avLst/>
              </a:prstGeom>
              <a:noFill/>
              <a:ln w="9525">
                <a:noFill/>
                <a:miter lim="800000"/>
                <a:headEnd/>
                <a:tailEnd/>
              </a:ln>
            </p:spPr>
          </p:pic>
        </p:grpSp>
        <p:grpSp>
          <p:nvGrpSpPr>
            <p:cNvPr id="13" name="Group 46"/>
            <p:cNvGrpSpPr>
              <a:grpSpLocks/>
            </p:cNvGrpSpPr>
            <p:nvPr/>
          </p:nvGrpSpPr>
          <p:grpSpPr bwMode="auto">
            <a:xfrm>
              <a:off x="2041494" y="5149850"/>
              <a:ext cx="889000" cy="1447800"/>
              <a:chOff x="1504" y="3244"/>
              <a:chExt cx="560" cy="912"/>
            </a:xfrm>
          </p:grpSpPr>
          <p:sp>
            <p:nvSpPr>
              <p:cNvPr id="35858" name="Rectangle 47"/>
              <p:cNvSpPr>
                <a:spLocks noChangeArrowheads="1"/>
              </p:cNvSpPr>
              <p:nvPr/>
            </p:nvSpPr>
            <p:spPr bwMode="auto">
              <a:xfrm>
                <a:off x="1504" y="3830"/>
                <a:ext cx="560" cy="326"/>
              </a:xfrm>
              <a:prstGeom prst="rect">
                <a:avLst/>
              </a:prstGeom>
              <a:noFill/>
              <a:ln w="25400" algn="ctr">
                <a:noFill/>
                <a:miter lim="800000"/>
                <a:headEnd/>
                <a:tailEnd/>
              </a:ln>
            </p:spPr>
            <p:txBody>
              <a:bodyPr anchor="ctr">
                <a:spAutoFit/>
              </a:bodyPr>
              <a:lstStyle/>
              <a:p>
                <a:r>
                  <a:rPr lang="en-US" sz="1400" b="0"/>
                  <a:t>Scan images</a:t>
                </a:r>
              </a:p>
            </p:txBody>
          </p:sp>
          <p:sp>
            <p:nvSpPr>
              <p:cNvPr id="35859" name="Rectangle 48"/>
              <p:cNvSpPr>
                <a:spLocks noChangeArrowheads="1"/>
              </p:cNvSpPr>
              <p:nvPr/>
            </p:nvSpPr>
            <p:spPr bwMode="auto">
              <a:xfrm>
                <a:off x="1598" y="3307"/>
                <a:ext cx="453" cy="499"/>
              </a:xfrm>
              <a:prstGeom prst="rect">
                <a:avLst/>
              </a:prstGeom>
              <a:noFill/>
              <a:ln w="12700" algn="ctr">
                <a:solidFill>
                  <a:schemeClr val="tx1"/>
                </a:solidFill>
                <a:miter lim="800000"/>
                <a:headEnd/>
                <a:tailEnd/>
              </a:ln>
            </p:spPr>
            <p:txBody>
              <a:bodyPr anchor="ctr">
                <a:spAutoFit/>
              </a:bodyPr>
              <a:lstStyle/>
              <a:p>
                <a:endParaRPr lang="en-US"/>
              </a:p>
            </p:txBody>
          </p:sp>
          <p:sp>
            <p:nvSpPr>
              <p:cNvPr id="35860" name="Rectangle 49"/>
              <p:cNvSpPr>
                <a:spLocks noChangeArrowheads="1"/>
              </p:cNvSpPr>
              <p:nvPr/>
            </p:nvSpPr>
            <p:spPr bwMode="auto">
              <a:xfrm>
                <a:off x="1569" y="3275"/>
                <a:ext cx="453" cy="499"/>
              </a:xfrm>
              <a:prstGeom prst="rect">
                <a:avLst/>
              </a:prstGeom>
              <a:solidFill>
                <a:schemeClr val="bg1"/>
              </a:solidFill>
              <a:ln w="12700" algn="ctr">
                <a:solidFill>
                  <a:schemeClr val="tx1"/>
                </a:solidFill>
                <a:miter lim="800000"/>
                <a:headEnd/>
                <a:tailEnd/>
              </a:ln>
            </p:spPr>
            <p:txBody>
              <a:bodyPr anchor="ctr">
                <a:spAutoFit/>
              </a:bodyPr>
              <a:lstStyle/>
              <a:p>
                <a:endParaRPr lang="en-US"/>
              </a:p>
            </p:txBody>
          </p:sp>
          <p:sp>
            <p:nvSpPr>
              <p:cNvPr id="35861" name="Rectangle 50"/>
              <p:cNvSpPr>
                <a:spLocks noChangeArrowheads="1"/>
              </p:cNvSpPr>
              <p:nvPr/>
            </p:nvSpPr>
            <p:spPr bwMode="auto">
              <a:xfrm>
                <a:off x="1538" y="3244"/>
                <a:ext cx="453" cy="499"/>
              </a:xfrm>
              <a:prstGeom prst="rect">
                <a:avLst/>
              </a:prstGeom>
              <a:solidFill>
                <a:schemeClr val="bg1"/>
              </a:solidFill>
              <a:ln w="12700" algn="ctr">
                <a:solidFill>
                  <a:schemeClr val="tx1"/>
                </a:solidFill>
                <a:miter lim="800000"/>
                <a:headEnd/>
                <a:tailEnd/>
              </a:ln>
            </p:spPr>
            <p:txBody>
              <a:bodyPr anchor="ctr">
                <a:spAutoFit/>
              </a:bodyPr>
              <a:lstStyle/>
              <a:p>
                <a:endParaRPr lang="en-US"/>
              </a:p>
            </p:txBody>
          </p:sp>
          <p:sp>
            <p:nvSpPr>
              <p:cNvPr id="35862" name="Text Box 51"/>
              <p:cNvSpPr txBox="1">
                <a:spLocks noChangeArrowheads="1"/>
              </p:cNvSpPr>
              <p:nvPr/>
            </p:nvSpPr>
            <p:spPr bwMode="auto">
              <a:xfrm>
                <a:off x="1538" y="3245"/>
                <a:ext cx="499" cy="154"/>
              </a:xfrm>
              <a:prstGeom prst="rect">
                <a:avLst/>
              </a:prstGeom>
              <a:noFill/>
              <a:ln w="25400" algn="ctr">
                <a:noFill/>
                <a:miter lim="800000"/>
                <a:headEnd/>
                <a:tailEnd/>
              </a:ln>
            </p:spPr>
            <p:txBody>
              <a:bodyPr>
                <a:spAutoFit/>
              </a:bodyPr>
              <a:lstStyle/>
              <a:p>
                <a:r>
                  <a:rPr lang="en-US" sz="1000" b="0"/>
                  <a:t>14 results</a:t>
                </a:r>
              </a:p>
            </p:txBody>
          </p:sp>
          <p:pic>
            <p:nvPicPr>
              <p:cNvPr id="35863" name="Picture 52" descr="MediaObjects/s00125-003-1159-8flb3.gif"/>
              <p:cNvPicPr>
                <a:picLocks noChangeAspect="1" noChangeArrowheads="1"/>
              </p:cNvPicPr>
              <p:nvPr/>
            </p:nvPicPr>
            <p:blipFill>
              <a:blip r:embed="rId6" cstate="print"/>
              <a:srcRect/>
              <a:stretch>
                <a:fillRect/>
              </a:stretch>
            </p:blipFill>
            <p:spPr bwMode="auto">
              <a:xfrm>
                <a:off x="1770" y="3412"/>
                <a:ext cx="148" cy="120"/>
              </a:xfrm>
              <a:prstGeom prst="rect">
                <a:avLst/>
              </a:prstGeom>
              <a:noFill/>
              <a:ln w="6350">
                <a:solidFill>
                  <a:schemeClr val="tx1"/>
                </a:solidFill>
                <a:miter lim="800000"/>
                <a:headEnd/>
                <a:tailEnd/>
              </a:ln>
            </p:spPr>
          </p:pic>
          <p:pic>
            <p:nvPicPr>
              <p:cNvPr id="35864" name="Picture 53" descr="neuron"/>
              <p:cNvPicPr>
                <a:picLocks noChangeAspect="1" noChangeArrowheads="1"/>
              </p:cNvPicPr>
              <p:nvPr/>
            </p:nvPicPr>
            <p:blipFill>
              <a:blip r:embed="rId7" cstate="print"/>
              <a:srcRect/>
              <a:stretch>
                <a:fillRect/>
              </a:stretch>
            </p:blipFill>
            <p:spPr bwMode="auto">
              <a:xfrm>
                <a:off x="1589" y="3594"/>
                <a:ext cx="127" cy="122"/>
              </a:xfrm>
              <a:prstGeom prst="rect">
                <a:avLst/>
              </a:prstGeom>
              <a:noFill/>
              <a:ln w="6350">
                <a:solidFill>
                  <a:schemeClr val="tx1"/>
                </a:solidFill>
                <a:miter lim="800000"/>
                <a:headEnd/>
                <a:tailEnd/>
              </a:ln>
            </p:spPr>
          </p:pic>
          <p:pic>
            <p:nvPicPr>
              <p:cNvPr id="35865" name="Picture 54" descr="MediaObjects/s00418-005-0757-6fhc1.jpg"/>
              <p:cNvPicPr>
                <a:picLocks noChangeAspect="1" noChangeArrowheads="1"/>
              </p:cNvPicPr>
              <p:nvPr/>
            </p:nvPicPr>
            <p:blipFill>
              <a:blip r:embed="rId8" cstate="print"/>
              <a:srcRect/>
              <a:stretch>
                <a:fillRect/>
              </a:stretch>
            </p:blipFill>
            <p:spPr bwMode="auto">
              <a:xfrm>
                <a:off x="1589" y="3412"/>
                <a:ext cx="127" cy="136"/>
              </a:xfrm>
              <a:prstGeom prst="rect">
                <a:avLst/>
              </a:prstGeom>
              <a:noFill/>
              <a:ln w="6350">
                <a:solidFill>
                  <a:schemeClr val="tx1"/>
                </a:solidFill>
                <a:miter lim="800000"/>
                <a:headEnd/>
                <a:tailEnd/>
              </a:ln>
            </p:spPr>
          </p:pic>
          <p:pic>
            <p:nvPicPr>
              <p:cNvPr id="35866" name="Picture 55" descr="[Figure]"/>
              <p:cNvPicPr>
                <a:picLocks noChangeAspect="1" noChangeArrowheads="1"/>
              </p:cNvPicPr>
              <p:nvPr/>
            </p:nvPicPr>
            <p:blipFill>
              <a:blip r:embed="rId9" cstate="print"/>
              <a:srcRect r="51823"/>
              <a:stretch>
                <a:fillRect/>
              </a:stretch>
            </p:blipFill>
            <p:spPr bwMode="auto">
              <a:xfrm>
                <a:off x="1770" y="3594"/>
                <a:ext cx="163" cy="113"/>
              </a:xfrm>
              <a:prstGeom prst="rect">
                <a:avLst/>
              </a:prstGeom>
              <a:noFill/>
              <a:ln w="6350">
                <a:solidFill>
                  <a:schemeClr val="tx1"/>
                </a:solidFill>
                <a:miter lim="800000"/>
                <a:headEnd/>
                <a:tailEnd/>
              </a:ln>
            </p:spPr>
          </p:pic>
        </p:grpSp>
        <p:grpSp>
          <p:nvGrpSpPr>
            <p:cNvPr id="14" name="Group 56"/>
            <p:cNvGrpSpPr>
              <a:grpSpLocks/>
            </p:cNvGrpSpPr>
            <p:nvPr/>
          </p:nvGrpSpPr>
          <p:grpSpPr bwMode="auto">
            <a:xfrm>
              <a:off x="3289269" y="5230813"/>
              <a:ext cx="1028700" cy="1366837"/>
              <a:chOff x="2368" y="3295"/>
              <a:chExt cx="648" cy="861"/>
            </a:xfrm>
          </p:grpSpPr>
          <p:pic>
            <p:nvPicPr>
              <p:cNvPr id="35856" name="Picture 57" descr="MediaObjects/s00418-005-0757-6fhc1.jpg"/>
              <p:cNvPicPr>
                <a:picLocks noChangeAspect="1" noChangeArrowheads="1"/>
              </p:cNvPicPr>
              <p:nvPr/>
            </p:nvPicPr>
            <p:blipFill>
              <a:blip r:embed="rId10" cstate="print"/>
              <a:srcRect/>
              <a:stretch>
                <a:fillRect/>
              </a:stretch>
            </p:blipFill>
            <p:spPr bwMode="auto">
              <a:xfrm>
                <a:off x="2472" y="3295"/>
                <a:ext cx="423" cy="453"/>
              </a:xfrm>
              <a:prstGeom prst="rect">
                <a:avLst/>
              </a:prstGeom>
              <a:noFill/>
              <a:ln w="6350">
                <a:solidFill>
                  <a:schemeClr val="tx1"/>
                </a:solidFill>
                <a:miter lim="800000"/>
                <a:headEnd/>
                <a:tailEnd/>
              </a:ln>
            </p:spPr>
          </p:pic>
          <p:sp>
            <p:nvSpPr>
              <p:cNvPr id="35857" name="Rectangle 58"/>
              <p:cNvSpPr>
                <a:spLocks noChangeArrowheads="1"/>
              </p:cNvSpPr>
              <p:nvPr/>
            </p:nvSpPr>
            <p:spPr bwMode="auto">
              <a:xfrm>
                <a:off x="2368" y="3830"/>
                <a:ext cx="648" cy="326"/>
              </a:xfrm>
              <a:prstGeom prst="rect">
                <a:avLst/>
              </a:prstGeom>
              <a:noFill/>
              <a:ln w="25400" algn="ctr">
                <a:noFill/>
                <a:miter lim="800000"/>
                <a:headEnd/>
                <a:tailEnd/>
              </a:ln>
            </p:spPr>
            <p:txBody>
              <a:bodyPr anchor="ctr">
                <a:spAutoFit/>
              </a:bodyPr>
              <a:lstStyle/>
              <a:p>
                <a:r>
                  <a:rPr lang="en-US" sz="1400" b="0"/>
                  <a:t>Get answer</a:t>
                </a:r>
              </a:p>
            </p:txBody>
          </p:sp>
        </p:grpSp>
      </p:grpSp>
      <p:grpSp>
        <p:nvGrpSpPr>
          <p:cNvPr id="15" name="Group 63"/>
          <p:cNvGrpSpPr>
            <a:grpSpLocks/>
          </p:cNvGrpSpPr>
          <p:nvPr/>
        </p:nvGrpSpPr>
        <p:grpSpPr bwMode="auto">
          <a:xfrm>
            <a:off x="6000760" y="4857760"/>
            <a:ext cx="2592387" cy="1477328"/>
            <a:chOff x="6011863" y="4541949"/>
            <a:chExt cx="2592387" cy="1761057"/>
          </a:xfrm>
        </p:grpSpPr>
        <p:sp>
          <p:nvSpPr>
            <p:cNvPr id="35852" name="Rectangle 59"/>
            <p:cNvSpPr>
              <a:spLocks noChangeArrowheads="1"/>
            </p:cNvSpPr>
            <p:nvPr/>
          </p:nvSpPr>
          <p:spPr bwMode="auto">
            <a:xfrm>
              <a:off x="6011863" y="4797425"/>
              <a:ext cx="2520950" cy="1152525"/>
            </a:xfrm>
            <a:prstGeom prst="rect">
              <a:avLst/>
            </a:prstGeom>
            <a:solidFill>
              <a:schemeClr val="hlink"/>
            </a:solidFill>
            <a:ln w="25400" algn="ctr">
              <a:noFill/>
              <a:miter lim="800000"/>
              <a:headEnd/>
              <a:tailEnd/>
            </a:ln>
          </p:spPr>
          <p:txBody>
            <a:bodyPr anchor="ctr">
              <a:spAutoFit/>
            </a:bodyPr>
            <a:lstStyle/>
            <a:p>
              <a:endParaRPr lang="en-US"/>
            </a:p>
          </p:txBody>
        </p:sp>
        <p:sp>
          <p:nvSpPr>
            <p:cNvPr id="35854" name="Text Box 60"/>
            <p:cNvSpPr txBox="1">
              <a:spLocks noChangeArrowheads="1"/>
            </p:cNvSpPr>
            <p:nvPr/>
          </p:nvSpPr>
          <p:spPr bwMode="auto">
            <a:xfrm>
              <a:off x="6011863" y="4541949"/>
              <a:ext cx="2592387" cy="1761057"/>
            </a:xfrm>
            <a:prstGeom prst="rect">
              <a:avLst/>
            </a:prstGeom>
            <a:ln cap="rnd">
              <a:headEnd/>
              <a:tailEnd/>
            </a:ln>
          </p:spPr>
          <p:style>
            <a:lnRef idx="1">
              <a:schemeClr val="accent2"/>
            </a:lnRef>
            <a:fillRef idx="3">
              <a:schemeClr val="accent2"/>
            </a:fillRef>
            <a:effectRef idx="2">
              <a:schemeClr val="accent2"/>
            </a:effectRef>
            <a:fontRef idx="minor">
              <a:schemeClr val="lt1"/>
            </a:fontRef>
          </p:style>
          <p:txBody>
            <a:bodyPr>
              <a:spAutoFit/>
            </a:bodyPr>
            <a:lstStyle/>
            <a:p>
              <a:r>
                <a:rPr lang="en-US" dirty="0" smtClean="0"/>
                <a:t>Reseachers….</a:t>
              </a:r>
            </a:p>
            <a:p>
              <a:r>
                <a:rPr lang="en-US" dirty="0" smtClean="0"/>
                <a:t> </a:t>
              </a:r>
            </a:p>
            <a:p>
              <a:pPr>
                <a:buFontTx/>
                <a:buChar char="•"/>
              </a:pPr>
              <a:r>
                <a:rPr lang="en-US" dirty="0" smtClean="0"/>
                <a:t> Find </a:t>
              </a:r>
              <a:r>
                <a:rPr lang="en-US" b="1" u="sng" dirty="0"/>
                <a:t>more</a:t>
              </a:r>
              <a:r>
                <a:rPr lang="en-US" dirty="0"/>
                <a:t> images</a:t>
              </a:r>
            </a:p>
            <a:p>
              <a:pPr>
                <a:buFontTx/>
                <a:buChar char="•"/>
              </a:pPr>
              <a:r>
                <a:rPr lang="en-US" dirty="0"/>
                <a:t> Find them </a:t>
              </a:r>
              <a:r>
                <a:rPr lang="en-US" b="1" u="sng" dirty="0"/>
                <a:t>easier</a:t>
              </a:r>
            </a:p>
            <a:p>
              <a:pPr>
                <a:buFontTx/>
                <a:buChar char="•"/>
              </a:pPr>
              <a:r>
                <a:rPr lang="en-US" dirty="0"/>
                <a:t> Get answers </a:t>
              </a:r>
              <a:r>
                <a:rPr lang="en-US" b="1" u="sng" dirty="0"/>
                <a:t>faster</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What is SpringerImages?</a:t>
            </a:r>
          </a:p>
        </p:txBody>
      </p:sp>
      <p:sp>
        <p:nvSpPr>
          <p:cNvPr id="13315" name="Content Placeholder 2"/>
          <p:cNvSpPr>
            <a:spLocks noGrp="1"/>
          </p:cNvSpPr>
          <p:nvPr>
            <p:ph idx="1"/>
          </p:nvPr>
        </p:nvSpPr>
        <p:spPr>
          <a:xfrm>
            <a:off x="609600" y="1679575"/>
            <a:ext cx="8305800" cy="1551194"/>
          </a:xfrm>
        </p:spPr>
        <p:txBody>
          <a:bodyPr/>
          <a:lstStyle/>
          <a:p>
            <a:r>
              <a:rPr lang="en-US" dirty="0" smtClean="0"/>
              <a:t>A database of over 3 million images and associated pieces of full-text from Springer publications and third-party scientific image sources Images</a:t>
            </a:r>
          </a:p>
          <a:p>
            <a:r>
              <a:rPr lang="en-US" dirty="0" smtClean="0"/>
              <a:t>Images include: drawings, photos, tables, charts, videos, etc.</a:t>
            </a:r>
          </a:p>
          <a:p>
            <a:pPr lvl="1">
              <a:buFontTx/>
              <a:buNone/>
            </a:pPr>
            <a:endParaRPr lang="en-US" dirty="0" smtClean="0"/>
          </a:p>
        </p:txBody>
      </p:sp>
      <p:grpSp>
        <p:nvGrpSpPr>
          <p:cNvPr id="2" name="Group 53"/>
          <p:cNvGrpSpPr>
            <a:grpSpLocks/>
          </p:cNvGrpSpPr>
          <p:nvPr/>
        </p:nvGrpSpPr>
        <p:grpSpPr bwMode="auto">
          <a:xfrm>
            <a:off x="1143000" y="5022850"/>
            <a:ext cx="6429375" cy="1620838"/>
            <a:chOff x="357157" y="4594914"/>
            <a:chExt cx="8143931" cy="2005024"/>
          </a:xfrm>
        </p:grpSpPr>
        <p:sp>
          <p:nvSpPr>
            <p:cNvPr id="37" name="Trapezoid 36"/>
            <p:cNvSpPr/>
            <p:nvPr/>
          </p:nvSpPr>
          <p:spPr bwMode="auto">
            <a:xfrm rot="10800000">
              <a:off x="357157" y="4594914"/>
              <a:ext cx="8143931" cy="1356975"/>
            </a:xfrm>
            <a:prstGeom prst="trapezoid">
              <a:avLst>
                <a:gd name="adj" fmla="val 19998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hlink"/>
              </a:solidFill>
              <a:prstDash val="solid"/>
              <a:round/>
              <a:headEnd type="none" w="med" len="med"/>
              <a:tailEnd type="none" w="med" len="med"/>
            </a:ln>
            <a:effectLst/>
          </p:spPr>
          <p:txBody>
            <a:bodyPr/>
            <a:lstStyle/>
            <a:p>
              <a:pPr>
                <a:defRPr/>
              </a:pPr>
              <a:endParaRPr lang="en-US"/>
            </a:p>
          </p:txBody>
        </p:sp>
        <p:pic>
          <p:nvPicPr>
            <p:cNvPr id="13340" name="Picture 2"/>
            <p:cNvPicPr>
              <a:picLocks noChangeAspect="1" noChangeArrowheads="1"/>
            </p:cNvPicPr>
            <p:nvPr/>
          </p:nvPicPr>
          <p:blipFill>
            <a:blip r:embed="rId3" cstate="print"/>
            <a:srcRect/>
            <a:stretch>
              <a:fillRect/>
            </a:stretch>
          </p:blipFill>
          <p:spPr bwMode="auto">
            <a:xfrm>
              <a:off x="3081346" y="5952238"/>
              <a:ext cx="2705100" cy="647700"/>
            </a:xfrm>
            <a:prstGeom prst="rect">
              <a:avLst/>
            </a:prstGeom>
            <a:noFill/>
            <a:ln w="25400">
              <a:solidFill>
                <a:schemeClr val="accent2"/>
              </a:solidFill>
              <a:miter lim="800000"/>
              <a:headEnd/>
              <a:tailEnd/>
            </a:ln>
          </p:spPr>
        </p:pic>
      </p:grpSp>
      <p:pic>
        <p:nvPicPr>
          <p:cNvPr id="13317" name="Picture 10"/>
          <p:cNvPicPr>
            <a:picLocks noChangeAspect="1" noChangeArrowheads="1"/>
          </p:cNvPicPr>
          <p:nvPr/>
        </p:nvPicPr>
        <p:blipFill>
          <a:blip r:embed="rId4" cstate="print"/>
          <a:srcRect/>
          <a:stretch>
            <a:fillRect/>
          </a:stretch>
        </p:blipFill>
        <p:spPr bwMode="auto">
          <a:xfrm>
            <a:off x="6542088" y="3638550"/>
            <a:ext cx="530225" cy="647700"/>
          </a:xfrm>
          <a:prstGeom prst="rect">
            <a:avLst/>
          </a:prstGeom>
          <a:noFill/>
          <a:ln w="3175" algn="ctr">
            <a:noFill/>
            <a:miter lim="800000"/>
            <a:headEnd/>
            <a:tailEnd/>
          </a:ln>
        </p:spPr>
      </p:pic>
      <p:grpSp>
        <p:nvGrpSpPr>
          <p:cNvPr id="3" name="Group 42"/>
          <p:cNvGrpSpPr>
            <a:grpSpLocks/>
          </p:cNvGrpSpPr>
          <p:nvPr/>
        </p:nvGrpSpPr>
        <p:grpSpPr bwMode="auto">
          <a:xfrm>
            <a:off x="5357813" y="3357563"/>
            <a:ext cx="1000125" cy="600075"/>
            <a:chOff x="7929586" y="4572008"/>
            <a:chExt cx="1000132" cy="600164"/>
          </a:xfrm>
        </p:grpSpPr>
        <p:sp>
          <p:nvSpPr>
            <p:cNvPr id="13337" name="TextBox 14"/>
            <p:cNvSpPr txBox="1">
              <a:spLocks noChangeArrowheads="1"/>
            </p:cNvSpPr>
            <p:nvPr/>
          </p:nvSpPr>
          <p:spPr bwMode="auto">
            <a:xfrm>
              <a:off x="8215338" y="4572008"/>
              <a:ext cx="714380" cy="600164"/>
            </a:xfrm>
            <a:prstGeom prst="rect">
              <a:avLst/>
            </a:prstGeom>
            <a:noFill/>
            <a:ln w="9525">
              <a:noFill/>
              <a:miter lim="800000"/>
              <a:headEnd/>
              <a:tailEnd/>
            </a:ln>
          </p:spPr>
          <p:txBody>
            <a:bodyPr>
              <a:spAutoFit/>
            </a:bodyPr>
            <a:lstStyle/>
            <a:p>
              <a:r>
                <a:rPr lang="en-US" sz="1100"/>
                <a:t>biology image library</a:t>
              </a:r>
            </a:p>
          </p:txBody>
        </p:sp>
        <p:pic>
          <p:nvPicPr>
            <p:cNvPr id="13338" name="Picture 4"/>
            <p:cNvPicPr>
              <a:picLocks noChangeAspect="1" noChangeArrowheads="1"/>
            </p:cNvPicPr>
            <p:nvPr/>
          </p:nvPicPr>
          <p:blipFill>
            <a:blip r:embed="rId5" cstate="print"/>
            <a:srcRect r="82709" b="3169"/>
            <a:stretch>
              <a:fillRect/>
            </a:stretch>
          </p:blipFill>
          <p:spPr bwMode="auto">
            <a:xfrm>
              <a:off x="7929586" y="4643446"/>
              <a:ext cx="285752" cy="285752"/>
            </a:xfrm>
            <a:prstGeom prst="rect">
              <a:avLst/>
            </a:prstGeom>
            <a:noFill/>
            <a:ln w="9525">
              <a:noFill/>
              <a:miter lim="800000"/>
              <a:headEnd/>
              <a:tailEnd/>
            </a:ln>
          </p:spPr>
        </p:pic>
      </p:grpSp>
      <p:pic>
        <p:nvPicPr>
          <p:cNvPr id="13319" name="Picture 7"/>
          <p:cNvPicPr>
            <a:picLocks noChangeAspect="1" noChangeArrowheads="1"/>
          </p:cNvPicPr>
          <p:nvPr/>
        </p:nvPicPr>
        <p:blipFill>
          <a:blip r:embed="rId6" cstate="print"/>
          <a:srcRect/>
          <a:stretch>
            <a:fillRect/>
          </a:stretch>
        </p:blipFill>
        <p:spPr bwMode="auto">
          <a:xfrm>
            <a:off x="3143250" y="3143250"/>
            <a:ext cx="904875" cy="476250"/>
          </a:xfrm>
          <a:prstGeom prst="rect">
            <a:avLst/>
          </a:prstGeom>
          <a:noFill/>
          <a:ln w="25400" algn="ctr">
            <a:noFill/>
            <a:miter lim="800000"/>
            <a:headEnd/>
            <a:tailEnd/>
          </a:ln>
        </p:spPr>
      </p:pic>
      <p:pic>
        <p:nvPicPr>
          <p:cNvPr id="13320" name="Picture 3"/>
          <p:cNvPicPr>
            <a:picLocks noChangeAspect="1" noChangeArrowheads="1"/>
          </p:cNvPicPr>
          <p:nvPr/>
        </p:nvPicPr>
        <p:blipFill>
          <a:blip r:embed="rId7" cstate="print"/>
          <a:srcRect/>
          <a:stretch>
            <a:fillRect/>
          </a:stretch>
        </p:blipFill>
        <p:spPr bwMode="auto">
          <a:xfrm>
            <a:off x="1500188" y="3786188"/>
            <a:ext cx="1643062" cy="427037"/>
          </a:xfrm>
          <a:prstGeom prst="rect">
            <a:avLst/>
          </a:prstGeom>
          <a:noFill/>
          <a:ln w="9525">
            <a:noFill/>
            <a:miter lim="800000"/>
            <a:headEnd/>
            <a:tailEnd/>
          </a:ln>
        </p:spPr>
      </p:pic>
      <p:sp>
        <p:nvSpPr>
          <p:cNvPr id="9" name="Rectangle 8"/>
          <p:cNvSpPr/>
          <p:nvPr/>
        </p:nvSpPr>
        <p:spPr bwMode="auto">
          <a:xfrm>
            <a:off x="1143000" y="4403725"/>
            <a:ext cx="6500813" cy="642938"/>
          </a:xfrm>
          <a:prstGeom prst="rect">
            <a:avLst/>
          </a:prstGeom>
          <a:solidFill>
            <a:schemeClr val="accent5"/>
          </a:solidFill>
          <a:ln w="25400" cap="flat" cmpd="sng" algn="ctr">
            <a:solidFill>
              <a:schemeClr val="accent2"/>
            </a:solidFill>
            <a:prstDash val="solid"/>
            <a:round/>
            <a:headEnd type="none" w="med" len="med"/>
            <a:tailEnd type="none" w="med" len="med"/>
          </a:ln>
          <a:effectLst/>
        </p:spPr>
        <p:txBody>
          <a:bodyPr/>
          <a:lstStyle/>
          <a:p>
            <a:pPr>
              <a:defRPr/>
            </a:pPr>
            <a:endParaRPr lang="en-US"/>
          </a:p>
        </p:txBody>
      </p:sp>
      <p:sp>
        <p:nvSpPr>
          <p:cNvPr id="13322" name="TextBox 7"/>
          <p:cNvSpPr txBox="1">
            <a:spLocks noChangeArrowheads="1"/>
          </p:cNvSpPr>
          <p:nvPr/>
        </p:nvSpPr>
        <p:spPr bwMode="auto">
          <a:xfrm>
            <a:off x="357188" y="3357563"/>
            <a:ext cx="2214562" cy="369887"/>
          </a:xfrm>
          <a:prstGeom prst="rect">
            <a:avLst/>
          </a:prstGeom>
          <a:noFill/>
          <a:ln w="9525">
            <a:noFill/>
            <a:miter lim="800000"/>
            <a:headEnd/>
            <a:tailEnd/>
          </a:ln>
        </p:spPr>
        <p:txBody>
          <a:bodyPr>
            <a:spAutoFit/>
          </a:bodyPr>
          <a:lstStyle/>
          <a:p>
            <a:r>
              <a:rPr lang="en-US"/>
              <a:t>Springer  Journals</a:t>
            </a:r>
          </a:p>
        </p:txBody>
      </p:sp>
      <p:pic>
        <p:nvPicPr>
          <p:cNvPr id="22" name="Picture 15" descr="MediaObjects/s00125-003-1159-8flb3.gif"/>
          <p:cNvPicPr>
            <a:picLocks noChangeAspect="1" noChangeArrowheads="1"/>
          </p:cNvPicPr>
          <p:nvPr/>
        </p:nvPicPr>
        <p:blipFill>
          <a:blip r:embed="rId8" cstate="print"/>
          <a:srcRect l="5583" t="24660" r="1314" b="40421"/>
          <a:stretch>
            <a:fillRect/>
          </a:stretch>
        </p:blipFill>
        <p:spPr bwMode="auto">
          <a:xfrm>
            <a:off x="2513013" y="4591050"/>
            <a:ext cx="331787" cy="268288"/>
          </a:xfrm>
          <a:prstGeom prst="rect">
            <a:avLst/>
          </a:prstGeom>
          <a:noFill/>
          <a:ln w="6350">
            <a:solidFill>
              <a:schemeClr val="tx1"/>
            </a:solidFill>
            <a:miter lim="800000"/>
            <a:headEnd/>
            <a:tailEnd/>
          </a:ln>
        </p:spPr>
      </p:pic>
      <p:pic>
        <p:nvPicPr>
          <p:cNvPr id="23" name="Picture 16" descr="MediaObjects/s00125-003-1159-8flb3.gif"/>
          <p:cNvPicPr>
            <a:picLocks noChangeAspect="1" noChangeArrowheads="1"/>
          </p:cNvPicPr>
          <p:nvPr/>
        </p:nvPicPr>
        <p:blipFill>
          <a:blip r:embed="rId9" cstate="print"/>
          <a:srcRect l="5583" t="751" r="44789" b="75340"/>
          <a:stretch>
            <a:fillRect/>
          </a:stretch>
        </p:blipFill>
        <p:spPr bwMode="auto">
          <a:xfrm>
            <a:off x="3983038" y="4598988"/>
            <a:ext cx="288925" cy="252412"/>
          </a:xfrm>
          <a:prstGeom prst="rect">
            <a:avLst/>
          </a:prstGeom>
          <a:noFill/>
          <a:ln w="6350">
            <a:solidFill>
              <a:schemeClr val="tx1"/>
            </a:solidFill>
            <a:miter lim="800000"/>
            <a:headEnd/>
            <a:tailEnd/>
          </a:ln>
        </p:spPr>
      </p:pic>
      <p:pic>
        <p:nvPicPr>
          <p:cNvPr id="24" name="Picture 17" descr="Click here to view the complete table."/>
          <p:cNvPicPr>
            <a:picLocks noChangeAspect="1" noChangeArrowheads="1"/>
          </p:cNvPicPr>
          <p:nvPr/>
        </p:nvPicPr>
        <p:blipFill>
          <a:blip r:embed="rId10" cstate="print"/>
          <a:srcRect/>
          <a:stretch>
            <a:fillRect/>
          </a:stretch>
        </p:blipFill>
        <p:spPr bwMode="auto">
          <a:xfrm>
            <a:off x="3543300" y="4589463"/>
            <a:ext cx="271463" cy="271462"/>
          </a:xfrm>
          <a:prstGeom prst="rect">
            <a:avLst/>
          </a:prstGeom>
          <a:noFill/>
          <a:ln w="6350">
            <a:solidFill>
              <a:schemeClr val="tx1"/>
            </a:solidFill>
            <a:miter lim="800000"/>
            <a:headEnd/>
            <a:tailEnd/>
          </a:ln>
        </p:spPr>
      </p:pic>
      <p:pic>
        <p:nvPicPr>
          <p:cNvPr id="25" name="Picture 18" descr="neuron"/>
          <p:cNvPicPr>
            <a:picLocks noChangeAspect="1" noChangeArrowheads="1"/>
          </p:cNvPicPr>
          <p:nvPr/>
        </p:nvPicPr>
        <p:blipFill>
          <a:blip r:embed="rId11" cstate="print"/>
          <a:srcRect/>
          <a:stretch>
            <a:fillRect/>
          </a:stretch>
        </p:blipFill>
        <p:spPr bwMode="auto">
          <a:xfrm>
            <a:off x="4895850" y="4589463"/>
            <a:ext cx="282575" cy="271462"/>
          </a:xfrm>
          <a:prstGeom prst="rect">
            <a:avLst/>
          </a:prstGeom>
          <a:noFill/>
          <a:ln w="6350">
            <a:solidFill>
              <a:schemeClr val="tx1"/>
            </a:solidFill>
            <a:miter lim="800000"/>
            <a:headEnd/>
            <a:tailEnd/>
          </a:ln>
        </p:spPr>
      </p:pic>
      <p:pic>
        <p:nvPicPr>
          <p:cNvPr id="26" name="Picture 19" descr="MediaObjects/s00418-005-0757-6fhc1.jpg"/>
          <p:cNvPicPr>
            <a:picLocks noChangeAspect="1" noChangeArrowheads="1"/>
          </p:cNvPicPr>
          <p:nvPr/>
        </p:nvPicPr>
        <p:blipFill>
          <a:blip r:embed="rId12" cstate="print"/>
          <a:srcRect/>
          <a:stretch>
            <a:fillRect/>
          </a:stretch>
        </p:blipFill>
        <p:spPr bwMode="auto">
          <a:xfrm>
            <a:off x="1500188" y="4573588"/>
            <a:ext cx="282575" cy="303212"/>
          </a:xfrm>
          <a:prstGeom prst="rect">
            <a:avLst/>
          </a:prstGeom>
          <a:noFill/>
          <a:ln w="6350">
            <a:solidFill>
              <a:schemeClr val="tx1"/>
            </a:solidFill>
            <a:miter lim="800000"/>
            <a:headEnd/>
            <a:tailEnd/>
          </a:ln>
        </p:spPr>
      </p:pic>
      <p:pic>
        <p:nvPicPr>
          <p:cNvPr id="27" name="Picture 20" descr="MediaObjects/s00418-005-0757-6fhb4.jpg"/>
          <p:cNvPicPr>
            <a:picLocks noChangeAspect="1" noChangeArrowheads="1"/>
          </p:cNvPicPr>
          <p:nvPr/>
        </p:nvPicPr>
        <p:blipFill>
          <a:blip r:embed="rId13" cstate="print"/>
          <a:srcRect r="-1686" b="4712"/>
          <a:stretch>
            <a:fillRect/>
          </a:stretch>
        </p:blipFill>
        <p:spPr bwMode="auto">
          <a:xfrm>
            <a:off x="4440238" y="4581525"/>
            <a:ext cx="287337" cy="288925"/>
          </a:xfrm>
          <a:prstGeom prst="rect">
            <a:avLst/>
          </a:prstGeom>
          <a:noFill/>
          <a:ln w="6350">
            <a:solidFill>
              <a:schemeClr val="tx1"/>
            </a:solidFill>
            <a:miter lim="800000"/>
            <a:headEnd/>
            <a:tailEnd/>
          </a:ln>
        </p:spPr>
      </p:pic>
      <p:pic>
        <p:nvPicPr>
          <p:cNvPr id="28" name="Picture 21" descr="[Figure]"/>
          <p:cNvPicPr>
            <a:picLocks noChangeAspect="1" noChangeArrowheads="1"/>
          </p:cNvPicPr>
          <p:nvPr/>
        </p:nvPicPr>
        <p:blipFill>
          <a:blip r:embed="rId14" cstate="print"/>
          <a:srcRect r="51823"/>
          <a:stretch>
            <a:fillRect/>
          </a:stretch>
        </p:blipFill>
        <p:spPr bwMode="auto">
          <a:xfrm>
            <a:off x="3011488" y="4598988"/>
            <a:ext cx="363537" cy="252412"/>
          </a:xfrm>
          <a:prstGeom prst="rect">
            <a:avLst/>
          </a:prstGeom>
          <a:noFill/>
          <a:ln w="6350">
            <a:solidFill>
              <a:schemeClr val="tx1"/>
            </a:solidFill>
            <a:miter lim="800000"/>
            <a:headEnd/>
            <a:tailEnd/>
          </a:ln>
        </p:spPr>
      </p:pic>
      <p:pic>
        <p:nvPicPr>
          <p:cNvPr id="29" name="Picture 22" descr="MediaObjects/10346_2006_39_Fig11_HTML.gif"/>
          <p:cNvPicPr>
            <a:picLocks noChangeAspect="1" noChangeArrowheads="1"/>
          </p:cNvPicPr>
          <p:nvPr/>
        </p:nvPicPr>
        <p:blipFill>
          <a:blip r:embed="rId15" cstate="print"/>
          <a:srcRect/>
          <a:stretch>
            <a:fillRect/>
          </a:stretch>
        </p:blipFill>
        <p:spPr bwMode="auto">
          <a:xfrm>
            <a:off x="1951038" y="4575175"/>
            <a:ext cx="393700" cy="300038"/>
          </a:xfrm>
          <a:prstGeom prst="rect">
            <a:avLst/>
          </a:prstGeom>
          <a:noFill/>
          <a:ln w="6350">
            <a:solidFill>
              <a:schemeClr val="tx1"/>
            </a:solidFill>
            <a:miter lim="800000"/>
            <a:headEnd/>
            <a:tailEnd/>
          </a:ln>
        </p:spPr>
      </p:pic>
      <p:pic>
        <p:nvPicPr>
          <p:cNvPr id="31" name="Picture 15" descr="MediaObjects/s00125-003-1159-8flb3.gif"/>
          <p:cNvPicPr>
            <a:picLocks noChangeAspect="1" noChangeArrowheads="1"/>
          </p:cNvPicPr>
          <p:nvPr/>
        </p:nvPicPr>
        <p:blipFill>
          <a:blip r:embed="rId8" cstate="print"/>
          <a:srcRect l="5583" t="24660" r="1314" b="40421"/>
          <a:stretch>
            <a:fillRect/>
          </a:stretch>
        </p:blipFill>
        <p:spPr bwMode="auto">
          <a:xfrm>
            <a:off x="6357938" y="4591050"/>
            <a:ext cx="331787" cy="268288"/>
          </a:xfrm>
          <a:prstGeom prst="rect">
            <a:avLst/>
          </a:prstGeom>
          <a:noFill/>
          <a:ln w="6350">
            <a:solidFill>
              <a:schemeClr val="tx1"/>
            </a:solidFill>
            <a:miter lim="800000"/>
            <a:headEnd/>
            <a:tailEnd/>
          </a:ln>
        </p:spPr>
      </p:pic>
      <p:pic>
        <p:nvPicPr>
          <p:cNvPr id="33" name="Picture 19" descr="MediaObjects/s00418-005-0757-6fhc1.jpg"/>
          <p:cNvPicPr>
            <a:picLocks noChangeAspect="1" noChangeArrowheads="1"/>
          </p:cNvPicPr>
          <p:nvPr/>
        </p:nvPicPr>
        <p:blipFill>
          <a:blip r:embed="rId12" cstate="print"/>
          <a:srcRect/>
          <a:stretch>
            <a:fillRect/>
          </a:stretch>
        </p:blipFill>
        <p:spPr bwMode="auto">
          <a:xfrm>
            <a:off x="5346700" y="4573588"/>
            <a:ext cx="282575" cy="303212"/>
          </a:xfrm>
          <a:prstGeom prst="rect">
            <a:avLst/>
          </a:prstGeom>
          <a:noFill/>
          <a:ln w="6350">
            <a:solidFill>
              <a:schemeClr val="tx1"/>
            </a:solidFill>
            <a:miter lim="800000"/>
            <a:headEnd/>
            <a:tailEnd/>
          </a:ln>
        </p:spPr>
      </p:pic>
      <p:pic>
        <p:nvPicPr>
          <p:cNvPr id="34" name="Picture 21" descr="[Figure]"/>
          <p:cNvPicPr>
            <a:picLocks noChangeAspect="1" noChangeArrowheads="1"/>
          </p:cNvPicPr>
          <p:nvPr/>
        </p:nvPicPr>
        <p:blipFill>
          <a:blip r:embed="rId14" cstate="print"/>
          <a:srcRect r="51823"/>
          <a:stretch>
            <a:fillRect/>
          </a:stretch>
        </p:blipFill>
        <p:spPr bwMode="auto">
          <a:xfrm>
            <a:off x="6858000" y="4598988"/>
            <a:ext cx="363538" cy="252412"/>
          </a:xfrm>
          <a:prstGeom prst="rect">
            <a:avLst/>
          </a:prstGeom>
          <a:noFill/>
          <a:ln w="6350">
            <a:solidFill>
              <a:schemeClr val="tx1"/>
            </a:solidFill>
            <a:miter lim="800000"/>
            <a:headEnd/>
            <a:tailEnd/>
          </a:ln>
        </p:spPr>
      </p:pic>
      <p:pic>
        <p:nvPicPr>
          <p:cNvPr id="35" name="Picture 22" descr="MediaObjects/10346_2006_39_Fig11_HTML.gif"/>
          <p:cNvPicPr>
            <a:picLocks noChangeAspect="1" noChangeArrowheads="1"/>
          </p:cNvPicPr>
          <p:nvPr/>
        </p:nvPicPr>
        <p:blipFill>
          <a:blip r:embed="rId15" cstate="print"/>
          <a:srcRect/>
          <a:stretch>
            <a:fillRect/>
          </a:stretch>
        </p:blipFill>
        <p:spPr bwMode="auto">
          <a:xfrm>
            <a:off x="5795963" y="4575175"/>
            <a:ext cx="393700" cy="300038"/>
          </a:xfrm>
          <a:prstGeom prst="rect">
            <a:avLst/>
          </a:prstGeom>
          <a:noFill/>
          <a:ln w="6350">
            <a:solidFill>
              <a:schemeClr val="tx1"/>
            </a:solidFill>
            <a:miter lim="800000"/>
            <a:headEnd/>
            <a:tailEnd/>
          </a:ln>
        </p:spPr>
      </p:pic>
      <p:sp>
        <p:nvSpPr>
          <p:cNvPr id="13335" name="TextBox 7"/>
          <p:cNvSpPr txBox="1">
            <a:spLocks noChangeArrowheads="1"/>
          </p:cNvSpPr>
          <p:nvPr/>
        </p:nvSpPr>
        <p:spPr bwMode="auto">
          <a:xfrm>
            <a:off x="3643313" y="3857625"/>
            <a:ext cx="2214562" cy="338138"/>
          </a:xfrm>
          <a:prstGeom prst="rect">
            <a:avLst/>
          </a:prstGeom>
          <a:noFill/>
          <a:ln w="9525">
            <a:noFill/>
            <a:miter lim="800000"/>
            <a:headEnd/>
            <a:tailEnd/>
          </a:ln>
        </p:spPr>
        <p:txBody>
          <a:bodyPr>
            <a:spAutoFit/>
          </a:bodyPr>
          <a:lstStyle/>
          <a:p>
            <a:r>
              <a:rPr lang="en-US"/>
              <a:t>Springer  Books</a:t>
            </a:r>
          </a:p>
        </p:txBody>
      </p:sp>
      <p:sp>
        <p:nvSpPr>
          <p:cNvPr id="13336" name="TextBox 7"/>
          <p:cNvSpPr txBox="1">
            <a:spLocks noChangeArrowheads="1"/>
          </p:cNvSpPr>
          <p:nvPr/>
        </p:nvSpPr>
        <p:spPr bwMode="auto">
          <a:xfrm>
            <a:off x="6786563" y="3233738"/>
            <a:ext cx="2214562" cy="338137"/>
          </a:xfrm>
          <a:prstGeom prst="rect">
            <a:avLst/>
          </a:prstGeom>
          <a:noFill/>
          <a:ln w="9525">
            <a:noFill/>
            <a:miter lim="800000"/>
            <a:headEnd/>
            <a:tailEnd/>
          </a:ln>
        </p:spPr>
        <p:txBody>
          <a:bodyPr>
            <a:spAutoFit/>
          </a:bodyPr>
          <a:lstStyle/>
          <a:p>
            <a:r>
              <a:rPr lang="en-US"/>
              <a:t>Open Access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par>
                                <p:cTn id="11" presetID="22" presetClass="entr" presetSubtype="8"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cTn>
                              </p:par>
                              <p:par>
                                <p:cTn id="14" presetID="22" presetClass="entr" presetSubtype="8"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par>
                                <p:cTn id="17" presetID="22" presetClass="entr" presetSubtype="8"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par>
                                <p:cTn id="20" presetID="22" presetClass="entr" presetSubtype="8"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22" presetClass="entr" presetSubtype="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par>
                                <p:cTn id="26" presetID="22" presetClass="entr" presetSubtype="8"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par>
                                <p:cTn id="29" presetID="22" presetClass="entr" presetSubtype="8"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par>
                                <p:cTn id="32" presetID="22" presetClass="entr" presetSubtype="8"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2" presetClass="entr" presetSubtype="8"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22" presetClass="entr" presetSubtype="8"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6900" y="1119188"/>
            <a:ext cx="7861300" cy="276999"/>
          </a:xfrm>
        </p:spPr>
        <p:txBody>
          <a:bodyPr/>
          <a:lstStyle/>
          <a:p>
            <a:r>
              <a:rPr lang="en-US" dirty="0" smtClean="0"/>
              <a:t>All science image database – purchase options</a:t>
            </a:r>
            <a:endParaRPr lang="en-US" dirty="0"/>
          </a:p>
        </p:txBody>
      </p:sp>
      <p:graphicFrame>
        <p:nvGraphicFramePr>
          <p:cNvPr id="6" name="Chart 5"/>
          <p:cNvGraphicFramePr/>
          <p:nvPr/>
        </p:nvGraphicFramePr>
        <p:xfrm>
          <a:off x="10714" y="1215338"/>
          <a:ext cx="6215106" cy="5642662"/>
        </p:xfrm>
        <a:graphic>
          <a:graphicData uri="http://schemas.openxmlformats.org/drawingml/2006/chart">
            <c:chart xmlns:c="http://schemas.openxmlformats.org/drawingml/2006/chart" xmlns:r="http://schemas.openxmlformats.org/officeDocument/2006/relationships" r:id="rId2"/>
          </a:graphicData>
        </a:graphic>
      </p:graphicFrame>
      <p:sp>
        <p:nvSpPr>
          <p:cNvPr id="8" name="Pie 7"/>
          <p:cNvSpPr/>
          <p:nvPr/>
        </p:nvSpPr>
        <p:spPr bwMode="auto">
          <a:xfrm rot="13099516">
            <a:off x="796532" y="1714488"/>
            <a:ext cx="4643470" cy="4643470"/>
          </a:xfrm>
          <a:prstGeom prst="pie">
            <a:avLst>
              <a:gd name="adj1" fmla="val 3103088"/>
              <a:gd name="adj2" fmla="val 16200000"/>
            </a:avLst>
          </a:prstGeom>
          <a:solidFill>
            <a:srgbClr val="00B050">
              <a:alpha val="70000"/>
            </a:srgbClr>
          </a:solidFill>
          <a:ln w="9525"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2"/>
              </a:solidFill>
              <a:effectLst/>
              <a:latin typeface="Arial" charset="0"/>
            </a:endParaRPr>
          </a:p>
        </p:txBody>
      </p:sp>
      <p:sp>
        <p:nvSpPr>
          <p:cNvPr id="10" name="TextBox 9"/>
          <p:cNvSpPr txBox="1"/>
          <p:nvPr/>
        </p:nvSpPr>
        <p:spPr>
          <a:xfrm>
            <a:off x="6215074" y="1785926"/>
            <a:ext cx="2786082" cy="4801314"/>
          </a:xfrm>
          <a:prstGeom prst="rect">
            <a:avLst/>
          </a:prstGeom>
          <a:noFill/>
        </p:spPr>
        <p:txBody>
          <a:bodyPr wrap="square" rtlCol="0">
            <a:spAutoFit/>
          </a:bodyPr>
          <a:lstStyle/>
          <a:p>
            <a:r>
              <a:rPr lang="en-US" b="1" dirty="0" smtClean="0"/>
              <a:t>Two purchase options</a:t>
            </a:r>
            <a:endParaRPr lang="en-US" dirty="0" smtClean="0"/>
          </a:p>
          <a:p>
            <a:pPr marL="342900" indent="-342900">
              <a:buFont typeface="+mj-lt"/>
              <a:buAutoNum type="arabicPeriod"/>
            </a:pPr>
            <a:r>
              <a:rPr lang="en-US" dirty="0" err="1" smtClean="0"/>
              <a:t>SpringerImages</a:t>
            </a:r>
            <a:r>
              <a:rPr lang="en-US" dirty="0" smtClean="0"/>
              <a:t> (Complete)</a:t>
            </a:r>
          </a:p>
          <a:p>
            <a:pPr marL="342900" indent="-342900">
              <a:buFont typeface="+mj-lt"/>
              <a:buAutoNum type="arabicPeriod"/>
            </a:pPr>
            <a:r>
              <a:rPr lang="en-US" dirty="0" err="1" smtClean="0"/>
              <a:t>SpringerImages</a:t>
            </a:r>
            <a:r>
              <a:rPr lang="en-US" dirty="0" smtClean="0"/>
              <a:t>: Medical &amp; Life Sciences</a:t>
            </a:r>
          </a:p>
          <a:p>
            <a:pPr>
              <a:buFont typeface="Arial" pitchFamily="34" charset="0"/>
              <a:buChar char="•"/>
            </a:pPr>
            <a:endParaRPr lang="en-US" dirty="0" smtClean="0"/>
          </a:p>
          <a:p>
            <a:r>
              <a:rPr lang="en-US" i="1" dirty="0" smtClean="0"/>
              <a:t>SpringerImages: Medical &amp; Life Sciences </a:t>
            </a:r>
            <a:r>
              <a:rPr lang="en-US" dirty="0" smtClean="0"/>
              <a:t>includes following subject collections:</a:t>
            </a:r>
          </a:p>
          <a:p>
            <a:pPr>
              <a:buFont typeface="Arial" pitchFamily="34" charset="0"/>
              <a:buChar char="•"/>
            </a:pPr>
            <a:r>
              <a:rPr lang="en-US" dirty="0" smtClean="0"/>
              <a:t>Biomedicine</a:t>
            </a:r>
          </a:p>
          <a:p>
            <a:pPr>
              <a:buFont typeface="Arial" pitchFamily="34" charset="0"/>
              <a:buChar char="•"/>
            </a:pPr>
            <a:r>
              <a:rPr lang="en-US" dirty="0" smtClean="0"/>
              <a:t>Life Sciences</a:t>
            </a:r>
          </a:p>
          <a:p>
            <a:pPr>
              <a:buFont typeface="Arial" pitchFamily="34" charset="0"/>
              <a:buChar char="•"/>
            </a:pPr>
            <a:r>
              <a:rPr lang="en-US" dirty="0" smtClean="0"/>
              <a:t>Medicine &amp; Public Health</a:t>
            </a:r>
          </a:p>
          <a:p>
            <a:pPr>
              <a:buFont typeface="Arial" pitchFamily="34" charset="0"/>
              <a:buChar char="•"/>
            </a:pPr>
            <a:r>
              <a:rPr lang="en-US" dirty="0" smtClean="0"/>
              <a:t>Pharmacy</a:t>
            </a:r>
          </a:p>
          <a:p>
            <a:endParaRPr lang="en-US" dirty="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1119188"/>
            <a:ext cx="7861300" cy="332399"/>
          </a:xfrm>
        </p:spPr>
        <p:txBody>
          <a:bodyPr/>
          <a:lstStyle/>
          <a:p>
            <a:r>
              <a:rPr lang="en-US" sz="2400" dirty="0" smtClean="0"/>
              <a:t>What may users do with the images</a:t>
            </a:r>
            <a:endParaRPr lang="en-US" sz="2400" dirty="0"/>
          </a:p>
        </p:txBody>
      </p:sp>
      <p:sp>
        <p:nvSpPr>
          <p:cNvPr id="3" name="Content Placeholder 2"/>
          <p:cNvSpPr>
            <a:spLocks noGrp="1"/>
          </p:cNvSpPr>
          <p:nvPr>
            <p:ph idx="1"/>
          </p:nvPr>
        </p:nvSpPr>
        <p:spPr>
          <a:xfrm>
            <a:off x="609600" y="1679575"/>
            <a:ext cx="8305800" cy="2991588"/>
          </a:xfrm>
        </p:spPr>
        <p:txBody>
          <a:bodyPr/>
          <a:lstStyle/>
          <a:p>
            <a:r>
              <a:rPr lang="en-US" dirty="0" smtClean="0"/>
              <a:t>Subscribers have unlimited </a:t>
            </a:r>
            <a:r>
              <a:rPr lang="en-US" b="1" dirty="0" smtClean="0">
                <a:solidFill>
                  <a:schemeClr val="accent2"/>
                </a:solidFill>
              </a:rPr>
              <a:t>personal use</a:t>
            </a:r>
            <a:r>
              <a:rPr lang="en-US" dirty="0" smtClean="0"/>
              <a:t> of the images for the life of their subscription. This covers lectures, presentations, research, et cetera -           </a:t>
            </a:r>
            <a:r>
              <a:rPr lang="en-US" b="1" dirty="0" smtClean="0">
                <a:solidFill>
                  <a:schemeClr val="accent2"/>
                </a:solidFill>
              </a:rPr>
              <a:t>any non-commercial use</a:t>
            </a:r>
            <a:r>
              <a:rPr lang="en-US" dirty="0" smtClean="0"/>
              <a:t>. </a:t>
            </a:r>
          </a:p>
          <a:p>
            <a:endParaRPr lang="en-US" sz="1800" dirty="0" smtClean="0"/>
          </a:p>
          <a:p>
            <a:r>
              <a:rPr lang="en-US" sz="1800" dirty="0" smtClean="0"/>
              <a:t>You </a:t>
            </a:r>
            <a:r>
              <a:rPr lang="en-US" sz="1800" b="1" u="sng" dirty="0" smtClean="0"/>
              <a:t>cannot</a:t>
            </a:r>
            <a:r>
              <a:rPr lang="en-US" sz="1800" dirty="0" smtClean="0"/>
              <a:t> publish or use the images commercially, in print or online, without acquiring standard permissions through the Springer’s permissions departments.</a:t>
            </a:r>
            <a:endParaRPr lang="en-US" sz="1800" b="1" dirty="0" smtClean="0"/>
          </a:p>
          <a:p>
            <a:endParaRPr lang="en-US" sz="1800"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679575"/>
            <a:ext cx="7848600" cy="603691"/>
          </a:xfrm>
        </p:spPr>
        <p:txBody>
          <a:bodyPr/>
          <a:lstStyle/>
          <a:p>
            <a:r>
              <a:rPr lang="es-ES" sz="3600" b="1" dirty="0" smtClean="0"/>
              <a:t>SPRINGER TODAY</a:t>
            </a:r>
            <a:endParaRPr lang="en-US" sz="3600" b="1" dirty="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71472" y="1872997"/>
            <a:ext cx="3925916" cy="301878"/>
          </a:xfrm>
        </p:spPr>
        <p:txBody>
          <a:bodyPr/>
          <a:lstStyle/>
          <a:p>
            <a:r>
              <a:rPr lang="en-US" sz="1800" dirty="0" smtClean="0"/>
              <a:t>Within license</a:t>
            </a:r>
            <a:endParaRPr lang="en-US" sz="1800" dirty="0"/>
          </a:p>
        </p:txBody>
      </p:sp>
      <p:sp>
        <p:nvSpPr>
          <p:cNvPr id="5" name="Content Placeholder 4"/>
          <p:cNvSpPr>
            <a:spLocks noGrp="1"/>
          </p:cNvSpPr>
          <p:nvPr>
            <p:ph sz="half" idx="2"/>
          </p:nvPr>
        </p:nvSpPr>
        <p:spPr>
          <a:xfrm>
            <a:off x="571472" y="2396759"/>
            <a:ext cx="3925916" cy="2961067"/>
          </a:xfrm>
        </p:spPr>
        <p:txBody>
          <a:bodyPr/>
          <a:lstStyle/>
          <a:p>
            <a:r>
              <a:rPr lang="en-US" sz="1800" dirty="0" smtClean="0"/>
              <a:t>Teaching professor uses image in a course or lecture</a:t>
            </a:r>
          </a:p>
          <a:p>
            <a:r>
              <a:rPr lang="en-US" sz="1800" dirty="0" smtClean="0"/>
              <a:t>Researcher gives presentation at a conference</a:t>
            </a:r>
          </a:p>
          <a:p>
            <a:r>
              <a:rPr lang="en-US" sz="1800" dirty="0" smtClean="0"/>
              <a:t>Reseacher uses image in their thesis</a:t>
            </a:r>
          </a:p>
          <a:p>
            <a:r>
              <a:rPr lang="en-US" sz="1800" dirty="0" smtClean="0"/>
              <a:t>Image is put into a coursepack which is given for free to students</a:t>
            </a:r>
            <a:endParaRPr lang="en-US" sz="1800" dirty="0"/>
          </a:p>
        </p:txBody>
      </p:sp>
      <p:sp>
        <p:nvSpPr>
          <p:cNvPr id="6" name="Text Placeholder 5"/>
          <p:cNvSpPr>
            <a:spLocks noGrp="1"/>
          </p:cNvSpPr>
          <p:nvPr>
            <p:ph type="body" sz="quarter" idx="3"/>
          </p:nvPr>
        </p:nvSpPr>
        <p:spPr>
          <a:xfrm>
            <a:off x="4645025" y="1872997"/>
            <a:ext cx="4041775" cy="301878"/>
          </a:xfrm>
        </p:spPr>
        <p:txBody>
          <a:bodyPr/>
          <a:lstStyle/>
          <a:p>
            <a:r>
              <a:rPr lang="en-US" sz="1800" dirty="0" smtClean="0"/>
              <a:t>Request permissions needed</a:t>
            </a:r>
            <a:endParaRPr lang="en-US" sz="1800" dirty="0"/>
          </a:p>
        </p:txBody>
      </p:sp>
      <p:sp>
        <p:nvSpPr>
          <p:cNvPr id="7" name="Content Placeholder 6"/>
          <p:cNvSpPr>
            <a:spLocks noGrp="1"/>
          </p:cNvSpPr>
          <p:nvPr>
            <p:ph sz="quarter" idx="4"/>
          </p:nvPr>
        </p:nvSpPr>
        <p:spPr>
          <a:xfrm>
            <a:off x="4645025" y="2396759"/>
            <a:ext cx="4041775" cy="2185470"/>
          </a:xfrm>
        </p:spPr>
        <p:txBody>
          <a:bodyPr/>
          <a:lstStyle/>
          <a:p>
            <a:r>
              <a:rPr lang="en-US" sz="1800" dirty="0" smtClean="0"/>
              <a:t>Researchers uses image in an article or book which will be published</a:t>
            </a:r>
          </a:p>
          <a:p>
            <a:r>
              <a:rPr lang="en-US" sz="1800" dirty="0" smtClean="0"/>
              <a:t>Images being used for promotional material, e.g. folder</a:t>
            </a:r>
          </a:p>
          <a:p>
            <a:r>
              <a:rPr lang="en-US" sz="1800" dirty="0" smtClean="0"/>
              <a:t>Images being used for trainings or slide kits</a:t>
            </a:r>
            <a:endParaRPr lang="en-US" sz="1800" dirty="0"/>
          </a:p>
        </p:txBody>
      </p:sp>
      <p:sp>
        <p:nvSpPr>
          <p:cNvPr id="8" name="Title 1"/>
          <p:cNvSpPr>
            <a:spLocks noGrp="1"/>
          </p:cNvSpPr>
          <p:nvPr>
            <p:ph type="title"/>
          </p:nvPr>
        </p:nvSpPr>
        <p:spPr>
          <a:xfrm>
            <a:off x="596900" y="1119188"/>
            <a:ext cx="8305800" cy="332399"/>
          </a:xfrm>
        </p:spPr>
        <p:txBody>
          <a:bodyPr/>
          <a:lstStyle/>
          <a:p>
            <a:r>
              <a:rPr lang="en-US" sz="2400" dirty="0" smtClean="0"/>
              <a:t>Image permission examples</a:t>
            </a:r>
            <a:endParaRPr lang="en-US" sz="2400" dirty="0"/>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23850" y="1371600"/>
            <a:ext cx="5903913" cy="876300"/>
          </a:xfrm>
        </p:spPr>
        <p:txBody>
          <a:bodyPr/>
          <a:lstStyle/>
          <a:p>
            <a:r>
              <a:rPr lang="en-US" sz="3200" dirty="0" smtClean="0"/>
              <a:t>Thank You!</a:t>
            </a:r>
            <a:br>
              <a:rPr lang="en-US" sz="3200" dirty="0" smtClean="0"/>
            </a:br>
            <a:r>
              <a:rPr lang="en-US" sz="3200" dirty="0" smtClean="0"/>
              <a:t>Questions?</a:t>
            </a:r>
          </a:p>
        </p:txBody>
      </p:sp>
      <p:sp>
        <p:nvSpPr>
          <p:cNvPr id="29699" name="Rectangle 3"/>
          <p:cNvSpPr>
            <a:spLocks noGrp="1" noChangeArrowheads="1"/>
          </p:cNvSpPr>
          <p:nvPr>
            <p:ph type="body" idx="1"/>
          </p:nvPr>
        </p:nvSpPr>
        <p:spPr>
          <a:xfrm>
            <a:off x="285750" y="3767138"/>
            <a:ext cx="4667250" cy="1280351"/>
          </a:xfrm>
        </p:spPr>
        <p:txBody>
          <a:bodyPr/>
          <a:lstStyle/>
          <a:p>
            <a:pPr>
              <a:buFont typeface="Times" pitchFamily="18" charset="0"/>
              <a:buNone/>
            </a:pPr>
            <a:r>
              <a:rPr lang="en-US" dirty="0" smtClean="0">
                <a:solidFill>
                  <a:srgbClr val="003366"/>
                </a:solidFill>
              </a:rPr>
              <a:t>Olga </a:t>
            </a:r>
            <a:r>
              <a:rPr lang="en-US" dirty="0" err="1" smtClean="0">
                <a:solidFill>
                  <a:srgbClr val="003366"/>
                </a:solidFill>
              </a:rPr>
              <a:t>Alarcón</a:t>
            </a:r>
            <a:endParaRPr lang="en-US" dirty="0" smtClean="0">
              <a:solidFill>
                <a:srgbClr val="003366"/>
              </a:solidFill>
            </a:endParaRPr>
          </a:p>
          <a:p>
            <a:pPr>
              <a:buFont typeface="Times" pitchFamily="18" charset="0"/>
              <a:buNone/>
            </a:pPr>
            <a:r>
              <a:rPr lang="en-US" dirty="0" smtClean="0">
                <a:solidFill>
                  <a:srgbClr val="003366"/>
                </a:solidFill>
              </a:rPr>
              <a:t>olga.alarcon@springer.com</a:t>
            </a:r>
          </a:p>
          <a:p>
            <a:pPr>
              <a:buFont typeface="Times" pitchFamily="18" charset="0"/>
              <a:buNone/>
            </a:pPr>
            <a:r>
              <a:rPr lang="en-US" sz="2400" dirty="0" smtClean="0">
                <a:solidFill>
                  <a:srgbClr val="003366"/>
                </a:solidFill>
              </a:rPr>
              <a:t>www.springer.com</a:t>
            </a:r>
          </a:p>
        </p:txBody>
      </p:sp>
      <p:pic>
        <p:nvPicPr>
          <p:cNvPr id="29700" name="Picture 4"/>
          <p:cNvPicPr>
            <a:picLocks noChangeAspect="1" noChangeArrowheads="1"/>
          </p:cNvPicPr>
          <p:nvPr/>
        </p:nvPicPr>
        <p:blipFill>
          <a:blip r:embed="rId3" cstate="print"/>
          <a:srcRect/>
          <a:stretch>
            <a:fillRect/>
          </a:stretch>
        </p:blipFill>
        <p:spPr bwMode="auto">
          <a:xfrm>
            <a:off x="5345113" y="2571750"/>
            <a:ext cx="2971800" cy="2624138"/>
          </a:xfrm>
          <a:prstGeom prst="rect">
            <a:avLst/>
          </a:prstGeom>
          <a:noFill/>
          <a:ln w="25400" algn="ctr">
            <a:solidFill>
              <a:schemeClr val="tx1"/>
            </a:solid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76600" y="1752600"/>
            <a:ext cx="5257800" cy="3200400"/>
            <a:chOff x="264" y="1171"/>
            <a:chExt cx="4029" cy="2903"/>
          </a:xfrm>
        </p:grpSpPr>
        <p:pic>
          <p:nvPicPr>
            <p:cNvPr id="360451" name="Picture 3"/>
            <p:cNvPicPr>
              <a:picLocks noChangeAspect="1" noChangeArrowheads="1"/>
            </p:cNvPicPr>
            <p:nvPr/>
          </p:nvPicPr>
          <p:blipFill>
            <a:blip r:embed="rId3" cstate="print"/>
            <a:srcRect/>
            <a:stretch>
              <a:fillRect/>
            </a:stretch>
          </p:blipFill>
          <p:spPr bwMode="auto">
            <a:xfrm>
              <a:off x="264" y="1171"/>
              <a:ext cx="4029" cy="2903"/>
            </a:xfrm>
            <a:prstGeom prst="rect">
              <a:avLst/>
            </a:prstGeom>
            <a:noFill/>
          </p:spPr>
        </p:pic>
        <p:sp>
          <p:nvSpPr>
            <p:cNvPr id="360452" name="Rectangle 4"/>
            <p:cNvSpPr>
              <a:spLocks noChangeArrowheads="1"/>
            </p:cNvSpPr>
            <p:nvPr/>
          </p:nvSpPr>
          <p:spPr bwMode="auto">
            <a:xfrm>
              <a:off x="2364" y="1416"/>
              <a:ext cx="45" cy="45"/>
            </a:xfrm>
            <a:prstGeom prst="rect">
              <a:avLst/>
            </a:prstGeom>
            <a:solidFill>
              <a:schemeClr val="accent2"/>
            </a:solidFill>
            <a:ln w="9525">
              <a:noFill/>
              <a:miter lim="800000"/>
              <a:headEnd/>
              <a:tailEnd/>
            </a:ln>
            <a:effectLst/>
          </p:spPr>
          <p:txBody>
            <a:bodyPr wrap="none" lIns="0" tIns="46800" rIns="90000" bIns="46800" anchor="ctr">
              <a:spAutoFit/>
            </a:bodyPr>
            <a:lstStyle/>
            <a:p>
              <a:endParaRPr lang="en-US"/>
            </a:p>
          </p:txBody>
        </p:sp>
        <p:sp>
          <p:nvSpPr>
            <p:cNvPr id="360453" name="Rectangle 5"/>
            <p:cNvSpPr>
              <a:spLocks noChangeArrowheads="1"/>
            </p:cNvSpPr>
            <p:nvPr/>
          </p:nvSpPr>
          <p:spPr bwMode="auto">
            <a:xfrm>
              <a:off x="2394" y="1578"/>
              <a:ext cx="45" cy="45"/>
            </a:xfrm>
            <a:prstGeom prst="rect">
              <a:avLst/>
            </a:prstGeom>
            <a:solidFill>
              <a:schemeClr val="accent2"/>
            </a:solidFill>
            <a:ln w="9525">
              <a:noFill/>
              <a:miter lim="800000"/>
              <a:headEnd/>
              <a:tailEnd/>
            </a:ln>
            <a:effectLst/>
          </p:spPr>
          <p:txBody>
            <a:bodyPr wrap="none" lIns="0" tIns="46800" rIns="90000" bIns="46800" anchor="ctr">
              <a:spAutoFit/>
            </a:bodyPr>
            <a:lstStyle/>
            <a:p>
              <a:endParaRPr lang="en-US"/>
            </a:p>
          </p:txBody>
        </p:sp>
        <p:sp>
          <p:nvSpPr>
            <p:cNvPr id="360454" name="Rectangle 6"/>
            <p:cNvSpPr>
              <a:spLocks noChangeArrowheads="1"/>
            </p:cNvSpPr>
            <p:nvPr/>
          </p:nvSpPr>
          <p:spPr bwMode="auto">
            <a:xfrm>
              <a:off x="2506" y="1450"/>
              <a:ext cx="45" cy="45"/>
            </a:xfrm>
            <a:prstGeom prst="rect">
              <a:avLst/>
            </a:prstGeom>
            <a:solidFill>
              <a:schemeClr val="accent2"/>
            </a:solidFill>
            <a:ln w="9525">
              <a:noFill/>
              <a:miter lim="800000"/>
              <a:headEnd/>
              <a:tailEnd/>
            </a:ln>
            <a:effectLst/>
          </p:spPr>
          <p:txBody>
            <a:bodyPr wrap="none" lIns="0" tIns="46800" rIns="90000" bIns="46800" anchor="ctr">
              <a:spAutoFit/>
            </a:bodyPr>
            <a:lstStyle/>
            <a:p>
              <a:endParaRPr lang="en-US"/>
            </a:p>
          </p:txBody>
        </p:sp>
        <p:sp>
          <p:nvSpPr>
            <p:cNvPr id="360455" name="Rectangle 7"/>
            <p:cNvSpPr>
              <a:spLocks noChangeArrowheads="1"/>
            </p:cNvSpPr>
            <p:nvPr/>
          </p:nvSpPr>
          <p:spPr bwMode="auto">
            <a:xfrm>
              <a:off x="2688" y="1653"/>
              <a:ext cx="45" cy="45"/>
            </a:xfrm>
            <a:prstGeom prst="rect">
              <a:avLst/>
            </a:prstGeom>
            <a:solidFill>
              <a:schemeClr val="accent2"/>
            </a:solidFill>
            <a:ln w="9525">
              <a:noFill/>
              <a:miter lim="800000"/>
              <a:headEnd/>
              <a:tailEnd/>
            </a:ln>
            <a:effectLst/>
          </p:spPr>
          <p:txBody>
            <a:bodyPr wrap="none" lIns="0" tIns="46800" rIns="90000" bIns="46800" anchor="ctr">
              <a:spAutoFit/>
            </a:bodyPr>
            <a:lstStyle/>
            <a:p>
              <a:endParaRPr lang="en-US"/>
            </a:p>
          </p:txBody>
        </p:sp>
        <p:sp>
          <p:nvSpPr>
            <p:cNvPr id="360456" name="Rectangle 8"/>
            <p:cNvSpPr>
              <a:spLocks noChangeArrowheads="1"/>
            </p:cNvSpPr>
            <p:nvPr/>
          </p:nvSpPr>
          <p:spPr bwMode="auto">
            <a:xfrm>
              <a:off x="2597" y="1575"/>
              <a:ext cx="45" cy="45"/>
            </a:xfrm>
            <a:prstGeom prst="rect">
              <a:avLst/>
            </a:prstGeom>
            <a:solidFill>
              <a:schemeClr val="accent2"/>
            </a:solidFill>
            <a:ln w="9525">
              <a:noFill/>
              <a:miter lim="800000"/>
              <a:headEnd/>
              <a:tailEnd/>
            </a:ln>
            <a:effectLst/>
          </p:spPr>
          <p:txBody>
            <a:bodyPr wrap="none" lIns="0" tIns="46800" rIns="90000" bIns="46800" anchor="ctr">
              <a:spAutoFit/>
            </a:bodyPr>
            <a:lstStyle/>
            <a:p>
              <a:endParaRPr lang="en-US"/>
            </a:p>
          </p:txBody>
        </p:sp>
        <p:sp>
          <p:nvSpPr>
            <p:cNvPr id="360457" name="Rectangle 9"/>
            <p:cNvSpPr>
              <a:spLocks noChangeArrowheads="1"/>
            </p:cNvSpPr>
            <p:nvPr/>
          </p:nvSpPr>
          <p:spPr bwMode="auto">
            <a:xfrm>
              <a:off x="2635" y="1501"/>
              <a:ext cx="45" cy="45"/>
            </a:xfrm>
            <a:prstGeom prst="rect">
              <a:avLst/>
            </a:prstGeom>
            <a:solidFill>
              <a:schemeClr val="accent2"/>
            </a:solidFill>
            <a:ln w="9525">
              <a:noFill/>
              <a:miter lim="800000"/>
              <a:headEnd/>
              <a:tailEnd/>
            </a:ln>
            <a:effectLst/>
          </p:spPr>
          <p:txBody>
            <a:bodyPr wrap="none" lIns="0" tIns="46800" rIns="90000" bIns="46800" anchor="ctr">
              <a:spAutoFit/>
            </a:bodyPr>
            <a:lstStyle/>
            <a:p>
              <a:endParaRPr lang="en-US"/>
            </a:p>
          </p:txBody>
        </p:sp>
        <p:sp>
          <p:nvSpPr>
            <p:cNvPr id="360458" name="Rectangle 10"/>
            <p:cNvSpPr>
              <a:spLocks noChangeArrowheads="1"/>
            </p:cNvSpPr>
            <p:nvPr/>
          </p:nvSpPr>
          <p:spPr bwMode="auto">
            <a:xfrm>
              <a:off x="2729" y="1515"/>
              <a:ext cx="45" cy="45"/>
            </a:xfrm>
            <a:prstGeom prst="rect">
              <a:avLst/>
            </a:prstGeom>
            <a:solidFill>
              <a:schemeClr val="accent2"/>
            </a:solidFill>
            <a:ln w="9525">
              <a:noFill/>
              <a:miter lim="800000"/>
              <a:headEnd/>
              <a:tailEnd/>
            </a:ln>
            <a:effectLst/>
          </p:spPr>
          <p:txBody>
            <a:bodyPr wrap="none" lIns="0" tIns="46800" rIns="90000" bIns="46800" anchor="ctr">
              <a:spAutoFit/>
            </a:bodyPr>
            <a:lstStyle/>
            <a:p>
              <a:endParaRPr lang="en-US"/>
            </a:p>
          </p:txBody>
        </p:sp>
        <p:sp>
          <p:nvSpPr>
            <p:cNvPr id="360459" name="Rectangle 11"/>
            <p:cNvSpPr>
              <a:spLocks noChangeArrowheads="1"/>
            </p:cNvSpPr>
            <p:nvPr/>
          </p:nvSpPr>
          <p:spPr bwMode="auto">
            <a:xfrm>
              <a:off x="2686" y="1578"/>
              <a:ext cx="45" cy="45"/>
            </a:xfrm>
            <a:prstGeom prst="rect">
              <a:avLst/>
            </a:prstGeom>
            <a:solidFill>
              <a:schemeClr val="accent2"/>
            </a:solidFill>
            <a:ln w="9525">
              <a:noFill/>
              <a:miter lim="800000"/>
              <a:headEnd/>
              <a:tailEnd/>
            </a:ln>
            <a:effectLst/>
          </p:spPr>
          <p:txBody>
            <a:bodyPr wrap="none" lIns="0" tIns="46800" rIns="90000" bIns="46800" anchor="ctr">
              <a:spAutoFit/>
            </a:bodyPr>
            <a:lstStyle/>
            <a:p>
              <a:endParaRPr lang="en-US"/>
            </a:p>
          </p:txBody>
        </p:sp>
        <p:sp>
          <p:nvSpPr>
            <p:cNvPr id="360460" name="Rectangle 12"/>
            <p:cNvSpPr>
              <a:spLocks noChangeArrowheads="1"/>
            </p:cNvSpPr>
            <p:nvPr/>
          </p:nvSpPr>
          <p:spPr bwMode="auto">
            <a:xfrm>
              <a:off x="2336" y="1819"/>
              <a:ext cx="45" cy="45"/>
            </a:xfrm>
            <a:prstGeom prst="rect">
              <a:avLst/>
            </a:prstGeom>
            <a:solidFill>
              <a:schemeClr val="accent2"/>
            </a:solidFill>
            <a:ln w="9525">
              <a:noFill/>
              <a:miter lim="800000"/>
              <a:headEnd/>
              <a:tailEnd/>
            </a:ln>
            <a:effectLst/>
          </p:spPr>
          <p:txBody>
            <a:bodyPr wrap="none" lIns="0" tIns="46800" rIns="90000" bIns="46800" anchor="ctr">
              <a:spAutoFit/>
            </a:bodyPr>
            <a:lstStyle/>
            <a:p>
              <a:endParaRPr lang="en-US"/>
            </a:p>
          </p:txBody>
        </p:sp>
        <p:sp>
          <p:nvSpPr>
            <p:cNvPr id="360461" name="Rectangle 13"/>
            <p:cNvSpPr>
              <a:spLocks noChangeArrowheads="1"/>
            </p:cNvSpPr>
            <p:nvPr/>
          </p:nvSpPr>
          <p:spPr bwMode="auto">
            <a:xfrm>
              <a:off x="619" y="2667"/>
              <a:ext cx="45" cy="45"/>
            </a:xfrm>
            <a:prstGeom prst="rect">
              <a:avLst/>
            </a:prstGeom>
            <a:solidFill>
              <a:schemeClr val="accent2"/>
            </a:solidFill>
            <a:ln w="9525">
              <a:noFill/>
              <a:miter lim="800000"/>
              <a:headEnd/>
              <a:tailEnd/>
            </a:ln>
            <a:effectLst/>
          </p:spPr>
          <p:txBody>
            <a:bodyPr wrap="none" lIns="0" tIns="46800" rIns="90000" bIns="46800" anchor="ctr">
              <a:spAutoFit/>
            </a:bodyPr>
            <a:lstStyle/>
            <a:p>
              <a:endParaRPr lang="en-US"/>
            </a:p>
          </p:txBody>
        </p:sp>
        <p:sp>
          <p:nvSpPr>
            <p:cNvPr id="360462" name="Rectangle 14"/>
            <p:cNvSpPr>
              <a:spLocks noChangeArrowheads="1"/>
            </p:cNvSpPr>
            <p:nvPr/>
          </p:nvSpPr>
          <p:spPr bwMode="auto">
            <a:xfrm>
              <a:off x="3081" y="2793"/>
              <a:ext cx="45" cy="45"/>
            </a:xfrm>
            <a:prstGeom prst="rect">
              <a:avLst/>
            </a:prstGeom>
            <a:solidFill>
              <a:schemeClr val="accent2"/>
            </a:solidFill>
            <a:ln w="9525">
              <a:noFill/>
              <a:miter lim="800000"/>
              <a:headEnd/>
              <a:tailEnd/>
            </a:ln>
            <a:effectLst/>
          </p:spPr>
          <p:txBody>
            <a:bodyPr wrap="none" lIns="0" tIns="46800" rIns="90000" bIns="46800" anchor="ctr">
              <a:spAutoFit/>
            </a:bodyPr>
            <a:lstStyle/>
            <a:p>
              <a:endParaRPr lang="en-US"/>
            </a:p>
          </p:txBody>
        </p:sp>
        <p:sp>
          <p:nvSpPr>
            <p:cNvPr id="360463" name="Rectangle 15"/>
            <p:cNvSpPr>
              <a:spLocks noChangeArrowheads="1"/>
            </p:cNvSpPr>
            <p:nvPr/>
          </p:nvSpPr>
          <p:spPr bwMode="auto">
            <a:xfrm>
              <a:off x="3745" y="2666"/>
              <a:ext cx="45" cy="45"/>
            </a:xfrm>
            <a:prstGeom prst="rect">
              <a:avLst/>
            </a:prstGeom>
            <a:solidFill>
              <a:schemeClr val="accent2"/>
            </a:solidFill>
            <a:ln w="9525">
              <a:noFill/>
              <a:miter lim="800000"/>
              <a:headEnd/>
              <a:tailEnd/>
            </a:ln>
            <a:effectLst/>
          </p:spPr>
          <p:txBody>
            <a:bodyPr wrap="none" lIns="0" tIns="46800" rIns="90000" bIns="46800" anchor="ctr">
              <a:spAutoFit/>
            </a:bodyPr>
            <a:lstStyle/>
            <a:p>
              <a:endParaRPr lang="en-US"/>
            </a:p>
          </p:txBody>
        </p:sp>
        <p:sp>
          <p:nvSpPr>
            <p:cNvPr id="360464" name="Rectangle 16"/>
            <p:cNvSpPr>
              <a:spLocks noChangeArrowheads="1"/>
            </p:cNvSpPr>
            <p:nvPr/>
          </p:nvSpPr>
          <p:spPr bwMode="auto">
            <a:xfrm>
              <a:off x="3503" y="2847"/>
              <a:ext cx="45" cy="45"/>
            </a:xfrm>
            <a:prstGeom prst="rect">
              <a:avLst/>
            </a:prstGeom>
            <a:solidFill>
              <a:schemeClr val="accent2"/>
            </a:solidFill>
            <a:ln w="9525">
              <a:noFill/>
              <a:miter lim="800000"/>
              <a:headEnd/>
              <a:tailEnd/>
            </a:ln>
            <a:effectLst/>
          </p:spPr>
          <p:txBody>
            <a:bodyPr wrap="none" lIns="0" tIns="46800" rIns="90000" bIns="46800" anchor="ctr">
              <a:spAutoFit/>
            </a:bodyPr>
            <a:lstStyle/>
            <a:p>
              <a:endParaRPr lang="en-US"/>
            </a:p>
          </p:txBody>
        </p:sp>
        <p:sp>
          <p:nvSpPr>
            <p:cNvPr id="360465" name="Rectangle 17"/>
            <p:cNvSpPr>
              <a:spLocks noChangeArrowheads="1"/>
            </p:cNvSpPr>
            <p:nvPr/>
          </p:nvSpPr>
          <p:spPr bwMode="auto">
            <a:xfrm>
              <a:off x="1266" y="2556"/>
              <a:ext cx="45" cy="45"/>
            </a:xfrm>
            <a:prstGeom prst="rect">
              <a:avLst/>
            </a:prstGeom>
            <a:solidFill>
              <a:schemeClr val="accent2"/>
            </a:solidFill>
            <a:ln w="9525">
              <a:noFill/>
              <a:miter lim="800000"/>
              <a:headEnd/>
              <a:tailEnd/>
            </a:ln>
            <a:effectLst/>
          </p:spPr>
          <p:txBody>
            <a:bodyPr wrap="none" lIns="0" tIns="46800" rIns="90000" bIns="46800" anchor="ctr">
              <a:spAutoFit/>
            </a:bodyPr>
            <a:lstStyle/>
            <a:p>
              <a:endParaRPr lang="en-US"/>
            </a:p>
          </p:txBody>
        </p:sp>
        <p:sp>
          <p:nvSpPr>
            <p:cNvPr id="360466" name="Rectangle 18"/>
            <p:cNvSpPr>
              <a:spLocks noChangeArrowheads="1"/>
            </p:cNvSpPr>
            <p:nvPr/>
          </p:nvSpPr>
          <p:spPr bwMode="auto">
            <a:xfrm>
              <a:off x="1179" y="2616"/>
              <a:ext cx="45" cy="45"/>
            </a:xfrm>
            <a:prstGeom prst="rect">
              <a:avLst/>
            </a:prstGeom>
            <a:solidFill>
              <a:schemeClr val="accent2"/>
            </a:solidFill>
            <a:ln w="9525">
              <a:noFill/>
              <a:miter lim="800000"/>
              <a:headEnd/>
              <a:tailEnd/>
            </a:ln>
            <a:effectLst/>
          </p:spPr>
          <p:txBody>
            <a:bodyPr wrap="none" lIns="0" tIns="46800" rIns="90000" bIns="46800" anchor="ctr">
              <a:spAutoFit/>
            </a:bodyPr>
            <a:lstStyle/>
            <a:p>
              <a:endParaRPr lang="en-US"/>
            </a:p>
          </p:txBody>
        </p:sp>
        <p:sp>
          <p:nvSpPr>
            <p:cNvPr id="360467" name="Rectangle 19"/>
            <p:cNvSpPr>
              <a:spLocks noChangeArrowheads="1"/>
            </p:cNvSpPr>
            <p:nvPr/>
          </p:nvSpPr>
          <p:spPr bwMode="auto">
            <a:xfrm>
              <a:off x="3093" y="2967"/>
              <a:ext cx="45" cy="45"/>
            </a:xfrm>
            <a:prstGeom prst="rect">
              <a:avLst/>
            </a:prstGeom>
            <a:solidFill>
              <a:schemeClr val="accent2"/>
            </a:solidFill>
            <a:ln w="9525">
              <a:noFill/>
              <a:miter lim="800000"/>
              <a:headEnd/>
              <a:tailEnd/>
            </a:ln>
            <a:effectLst/>
          </p:spPr>
          <p:txBody>
            <a:bodyPr wrap="none" lIns="0" tIns="46800" rIns="90000" bIns="46800" anchor="ctr">
              <a:spAutoFit/>
            </a:bodyPr>
            <a:lstStyle/>
            <a:p>
              <a:endParaRPr lang="en-US"/>
            </a:p>
          </p:txBody>
        </p:sp>
        <p:sp>
          <p:nvSpPr>
            <p:cNvPr id="360468" name="Rectangle 20"/>
            <p:cNvSpPr>
              <a:spLocks noChangeArrowheads="1"/>
            </p:cNvSpPr>
            <p:nvPr/>
          </p:nvSpPr>
          <p:spPr bwMode="auto">
            <a:xfrm>
              <a:off x="1998" y="2718"/>
              <a:ext cx="45" cy="45"/>
            </a:xfrm>
            <a:prstGeom prst="rect">
              <a:avLst/>
            </a:prstGeom>
            <a:solidFill>
              <a:schemeClr val="accent2"/>
            </a:solidFill>
            <a:ln w="9525">
              <a:noFill/>
              <a:miter lim="800000"/>
              <a:headEnd/>
              <a:tailEnd/>
            </a:ln>
            <a:effectLst/>
          </p:spPr>
          <p:txBody>
            <a:bodyPr wrap="none" lIns="0" tIns="46800" rIns="90000" bIns="46800" anchor="ctr">
              <a:spAutoFit/>
            </a:bodyPr>
            <a:lstStyle/>
            <a:p>
              <a:endParaRPr lang="en-US"/>
            </a:p>
          </p:txBody>
        </p:sp>
        <p:sp>
          <p:nvSpPr>
            <p:cNvPr id="360469" name="Rectangle 21"/>
            <p:cNvSpPr>
              <a:spLocks noChangeArrowheads="1"/>
            </p:cNvSpPr>
            <p:nvPr/>
          </p:nvSpPr>
          <p:spPr bwMode="auto">
            <a:xfrm>
              <a:off x="3591" y="2835"/>
              <a:ext cx="45" cy="45"/>
            </a:xfrm>
            <a:prstGeom prst="rect">
              <a:avLst/>
            </a:prstGeom>
            <a:solidFill>
              <a:schemeClr val="accent2"/>
            </a:solidFill>
            <a:ln w="9525">
              <a:noFill/>
              <a:miter lim="800000"/>
              <a:headEnd/>
              <a:tailEnd/>
            </a:ln>
            <a:effectLst/>
          </p:spPr>
          <p:txBody>
            <a:bodyPr wrap="none" lIns="0" tIns="46800" rIns="90000" bIns="46800" anchor="ctr">
              <a:spAutoFit/>
            </a:bodyPr>
            <a:lstStyle/>
            <a:p>
              <a:endParaRPr lang="en-US"/>
            </a:p>
          </p:txBody>
        </p:sp>
        <p:sp>
          <p:nvSpPr>
            <p:cNvPr id="360470" name="Rectangle 22"/>
            <p:cNvSpPr>
              <a:spLocks noChangeArrowheads="1"/>
            </p:cNvSpPr>
            <p:nvPr/>
          </p:nvSpPr>
          <p:spPr bwMode="auto">
            <a:xfrm>
              <a:off x="2563" y="2430"/>
              <a:ext cx="45" cy="45"/>
            </a:xfrm>
            <a:prstGeom prst="rect">
              <a:avLst/>
            </a:prstGeom>
            <a:solidFill>
              <a:schemeClr val="accent2"/>
            </a:solidFill>
            <a:ln w="9525">
              <a:noFill/>
              <a:miter lim="800000"/>
              <a:headEnd/>
              <a:tailEnd/>
            </a:ln>
            <a:effectLst/>
          </p:spPr>
          <p:txBody>
            <a:bodyPr wrap="none" lIns="0" tIns="46800" rIns="90000" bIns="46800" anchor="ctr">
              <a:spAutoFit/>
            </a:bodyPr>
            <a:lstStyle/>
            <a:p>
              <a:endParaRPr lang="en-US"/>
            </a:p>
          </p:txBody>
        </p:sp>
        <p:sp>
          <p:nvSpPr>
            <p:cNvPr id="360471" name="Rectangle 23"/>
            <p:cNvSpPr>
              <a:spLocks noChangeArrowheads="1"/>
            </p:cNvSpPr>
            <p:nvPr/>
          </p:nvSpPr>
          <p:spPr bwMode="auto">
            <a:xfrm>
              <a:off x="3379" y="3113"/>
              <a:ext cx="45" cy="45"/>
            </a:xfrm>
            <a:prstGeom prst="rect">
              <a:avLst/>
            </a:prstGeom>
            <a:solidFill>
              <a:schemeClr val="accent2"/>
            </a:solidFill>
            <a:ln w="9525">
              <a:noFill/>
              <a:miter lim="800000"/>
              <a:headEnd/>
              <a:tailEnd/>
            </a:ln>
            <a:effectLst/>
          </p:spPr>
          <p:txBody>
            <a:bodyPr wrap="none" lIns="0" tIns="46800" rIns="90000" bIns="46800" anchor="ctr">
              <a:spAutoFit/>
            </a:bodyPr>
            <a:lstStyle/>
            <a:p>
              <a:endParaRPr lang="en-US"/>
            </a:p>
          </p:txBody>
        </p:sp>
        <p:sp>
          <p:nvSpPr>
            <p:cNvPr id="360472" name="Rectangle 24"/>
            <p:cNvSpPr>
              <a:spLocks noChangeArrowheads="1"/>
            </p:cNvSpPr>
            <p:nvPr/>
          </p:nvSpPr>
          <p:spPr bwMode="auto">
            <a:xfrm>
              <a:off x="3621" y="2659"/>
              <a:ext cx="45" cy="45"/>
            </a:xfrm>
            <a:prstGeom prst="rect">
              <a:avLst/>
            </a:prstGeom>
            <a:solidFill>
              <a:schemeClr val="accent2"/>
            </a:solidFill>
            <a:ln w="9525">
              <a:noFill/>
              <a:miter lim="800000"/>
              <a:headEnd/>
              <a:tailEnd/>
            </a:ln>
            <a:effectLst/>
          </p:spPr>
          <p:txBody>
            <a:bodyPr wrap="none" lIns="0" tIns="46800" rIns="90000" bIns="46800" anchor="ctr">
              <a:spAutoFit/>
            </a:bodyPr>
            <a:lstStyle/>
            <a:p>
              <a:endParaRPr lang="en-US"/>
            </a:p>
          </p:txBody>
        </p:sp>
      </p:grpSp>
      <p:sp>
        <p:nvSpPr>
          <p:cNvPr id="360473" name="Rectangle 25"/>
          <p:cNvSpPr>
            <a:spLocks noGrp="1" noChangeArrowheads="1"/>
          </p:cNvSpPr>
          <p:nvPr>
            <p:ph type="title"/>
          </p:nvPr>
        </p:nvSpPr>
        <p:spPr>
          <a:xfrm>
            <a:off x="381000" y="304800"/>
            <a:ext cx="8305800" cy="276999"/>
          </a:xfrm>
        </p:spPr>
        <p:txBody>
          <a:bodyPr/>
          <a:lstStyle/>
          <a:p>
            <a:r>
              <a:rPr lang="en-US" dirty="0"/>
              <a:t>Springer Today: Some Key Facts</a:t>
            </a:r>
          </a:p>
        </p:txBody>
      </p:sp>
      <p:sp>
        <p:nvSpPr>
          <p:cNvPr id="360474" name="Rectangle 26"/>
          <p:cNvSpPr>
            <a:spLocks noChangeArrowheads="1"/>
          </p:cNvSpPr>
          <p:nvPr/>
        </p:nvSpPr>
        <p:spPr bwMode="auto">
          <a:xfrm>
            <a:off x="609600" y="1295400"/>
            <a:ext cx="7924800" cy="4419600"/>
          </a:xfrm>
          <a:prstGeom prst="rect">
            <a:avLst/>
          </a:prstGeom>
          <a:noFill/>
          <a:ln w="12700">
            <a:solidFill>
              <a:schemeClr val="accent2"/>
            </a:solidFill>
            <a:miter lim="800000"/>
            <a:headEnd/>
            <a:tailEnd/>
          </a:ln>
          <a:effectLst/>
        </p:spPr>
        <p:txBody>
          <a:bodyPr anchor="ctr">
            <a:spAutoFit/>
          </a:bodyPr>
          <a:lstStyle/>
          <a:p>
            <a:endParaRPr lang="en-US"/>
          </a:p>
        </p:txBody>
      </p:sp>
      <p:sp>
        <p:nvSpPr>
          <p:cNvPr id="360475" name="Rectangle 27"/>
          <p:cNvSpPr>
            <a:spLocks noGrp="1" noChangeArrowheads="1"/>
          </p:cNvSpPr>
          <p:nvPr>
            <p:ph type="body" idx="1"/>
          </p:nvPr>
        </p:nvSpPr>
        <p:spPr>
          <a:xfrm>
            <a:off x="533400" y="2030444"/>
            <a:ext cx="2667000" cy="3564053"/>
          </a:xfrm>
          <a:noFill/>
          <a:ln/>
        </p:spPr>
        <p:txBody>
          <a:bodyPr lIns="137160" tIns="45720" rIns="91440" bIns="45720" anchor="ctr"/>
          <a:lstStyle/>
          <a:p>
            <a:pPr>
              <a:lnSpc>
                <a:spcPct val="110000"/>
              </a:lnSpc>
            </a:pPr>
            <a:r>
              <a:rPr lang="en-US" dirty="0">
                <a:solidFill>
                  <a:schemeClr val="tx1"/>
                </a:solidFill>
              </a:rPr>
              <a:t>60 publishing houses in 20 countries</a:t>
            </a:r>
          </a:p>
          <a:p>
            <a:pPr>
              <a:lnSpc>
                <a:spcPct val="110000"/>
              </a:lnSpc>
            </a:pPr>
            <a:r>
              <a:rPr lang="en-US" dirty="0">
                <a:solidFill>
                  <a:schemeClr val="tx1"/>
                </a:solidFill>
              </a:rPr>
              <a:t>World’s second-largest STM publisher </a:t>
            </a:r>
          </a:p>
          <a:p>
            <a:pPr>
              <a:lnSpc>
                <a:spcPct val="110000"/>
              </a:lnSpc>
            </a:pPr>
            <a:r>
              <a:rPr lang="en-US" dirty="0" smtClean="0">
                <a:solidFill>
                  <a:schemeClr val="tx1"/>
                </a:solidFill>
              </a:rPr>
              <a:t>Owned </a:t>
            </a:r>
            <a:r>
              <a:rPr lang="en-US" dirty="0">
                <a:solidFill>
                  <a:schemeClr val="tx1"/>
                </a:solidFill>
              </a:rPr>
              <a:t>by private equity firms </a:t>
            </a:r>
            <a:r>
              <a:rPr lang="en-US" dirty="0" smtClean="0">
                <a:solidFill>
                  <a:schemeClr val="tx1"/>
                </a:solidFill>
              </a:rPr>
              <a:t>EQT </a:t>
            </a:r>
            <a:r>
              <a:rPr lang="en-US" dirty="0">
                <a:solidFill>
                  <a:schemeClr val="tx1"/>
                </a:solidFill>
              </a:rPr>
              <a:t>and </a:t>
            </a:r>
            <a:r>
              <a:rPr lang="en-US" dirty="0" smtClean="0">
                <a:solidFill>
                  <a:schemeClr val="tx1"/>
                </a:solidFill>
              </a:rPr>
              <a:t>GCI</a:t>
            </a:r>
            <a:endParaRPr lang="en-US" dirty="0">
              <a:solidFill>
                <a:schemeClr val="tx1"/>
              </a:solidFill>
            </a:endParaRPr>
          </a:p>
          <a:p>
            <a:pPr>
              <a:lnSpc>
                <a:spcPct val="110000"/>
              </a:lnSpc>
            </a:pPr>
            <a:r>
              <a:rPr lang="en-US" dirty="0">
                <a:solidFill>
                  <a:schemeClr val="tx1"/>
                </a:solidFill>
              </a:rPr>
              <a:t>Revenues: </a:t>
            </a:r>
            <a:r>
              <a:rPr lang="en-US" dirty="0" smtClean="0">
                <a:solidFill>
                  <a:schemeClr val="tx1"/>
                </a:solidFill>
              </a:rPr>
              <a:t>&gt; $1bn</a:t>
            </a:r>
          </a:p>
          <a:p>
            <a:pPr>
              <a:lnSpc>
                <a:spcPct val="110000"/>
              </a:lnSpc>
            </a:pPr>
            <a:r>
              <a:rPr lang="en-US" dirty="0" smtClean="0">
                <a:solidFill>
                  <a:schemeClr val="tx1"/>
                </a:solidFill>
              </a:rPr>
              <a:t>5,000 </a:t>
            </a:r>
            <a:r>
              <a:rPr lang="en-US" dirty="0">
                <a:solidFill>
                  <a:schemeClr val="tx1"/>
                </a:solidFill>
              </a:rPr>
              <a:t>employees </a:t>
            </a:r>
          </a:p>
          <a:p>
            <a:pPr>
              <a:lnSpc>
                <a:spcPct val="110000"/>
              </a:lnSpc>
            </a:pPr>
            <a:r>
              <a:rPr lang="en-US" dirty="0" smtClean="0">
                <a:solidFill>
                  <a:schemeClr val="tx1"/>
                </a:solidFill>
              </a:rPr>
              <a:t>2,000 +  </a:t>
            </a:r>
            <a:r>
              <a:rPr lang="en-US" dirty="0">
                <a:solidFill>
                  <a:schemeClr val="tx1"/>
                </a:solidFill>
              </a:rPr>
              <a:t>journals and </a:t>
            </a:r>
            <a:r>
              <a:rPr lang="en-US" dirty="0" smtClean="0">
                <a:solidFill>
                  <a:schemeClr val="tx1"/>
                </a:solidFill>
              </a:rPr>
              <a:t>5,500 </a:t>
            </a:r>
            <a:r>
              <a:rPr lang="en-US" dirty="0">
                <a:solidFill>
                  <a:schemeClr val="tx1"/>
                </a:solidFill>
              </a:rPr>
              <a:t>new books each year</a:t>
            </a:r>
          </a:p>
        </p:txBody>
      </p:sp>
      <p:sp>
        <p:nvSpPr>
          <p:cNvPr id="360476" name="Line 28"/>
          <p:cNvSpPr>
            <a:spLocks noChangeShapeType="1"/>
          </p:cNvSpPr>
          <p:nvPr/>
        </p:nvSpPr>
        <p:spPr bwMode="auto">
          <a:xfrm>
            <a:off x="3276600" y="1295400"/>
            <a:ext cx="0" cy="4419600"/>
          </a:xfrm>
          <a:prstGeom prst="line">
            <a:avLst/>
          </a:prstGeom>
          <a:noFill/>
          <a:ln w="9525">
            <a:solidFill>
              <a:schemeClr val="accent2"/>
            </a:solidFill>
            <a:round/>
            <a:headEnd/>
            <a:tailEnd/>
          </a:ln>
          <a:effectLst/>
        </p:spPr>
        <p:txBody>
          <a:bodyPr>
            <a:spAutoFit/>
          </a:bodyPr>
          <a:lstStyle/>
          <a:p>
            <a:endParaRPr lang="en-US"/>
          </a:p>
        </p:txBody>
      </p:sp>
      <p:pic>
        <p:nvPicPr>
          <p:cNvPr id="360477" name="Picture 29" descr="Ssbm_logo_4c"/>
          <p:cNvPicPr>
            <a:picLocks noChangeAspect="1" noChangeArrowheads="1"/>
          </p:cNvPicPr>
          <p:nvPr/>
        </p:nvPicPr>
        <p:blipFill>
          <a:blip r:embed="rId4" cstate="print"/>
          <a:srcRect/>
          <a:stretch>
            <a:fillRect/>
          </a:stretch>
        </p:blipFill>
        <p:spPr bwMode="auto">
          <a:xfrm>
            <a:off x="762000" y="1447800"/>
            <a:ext cx="1771650" cy="457200"/>
          </a:xfrm>
          <a:prstGeom prst="rect">
            <a:avLst/>
          </a:prstGeom>
          <a:noFill/>
          <a:ln w="9525">
            <a:noFill/>
            <a:miter lim="800000"/>
            <a:headEnd/>
            <a:tailEnd/>
          </a:ln>
        </p:spPr>
      </p:pic>
      <p:sp>
        <p:nvSpPr>
          <p:cNvPr id="360478" name="Line 30"/>
          <p:cNvSpPr>
            <a:spLocks noChangeShapeType="1"/>
          </p:cNvSpPr>
          <p:nvPr/>
        </p:nvSpPr>
        <p:spPr bwMode="auto">
          <a:xfrm>
            <a:off x="609600" y="2057400"/>
            <a:ext cx="2667000" cy="0"/>
          </a:xfrm>
          <a:prstGeom prst="line">
            <a:avLst/>
          </a:prstGeom>
          <a:noFill/>
          <a:ln w="9525">
            <a:solidFill>
              <a:schemeClr val="accent2"/>
            </a:solidFill>
            <a:round/>
            <a:headEnd/>
            <a:tailEnd/>
          </a:ln>
          <a:effectLst/>
        </p:spPr>
        <p:txBody>
          <a:bodyPr>
            <a:spAutoFit/>
          </a:bodyPr>
          <a:lstStyle/>
          <a:p>
            <a:endParaRPr lang="en-US"/>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914400"/>
            <a:ext cx="8305800" cy="577850"/>
          </a:xfrm>
        </p:spPr>
        <p:txBody>
          <a:bodyPr/>
          <a:lstStyle/>
          <a:p>
            <a:r>
              <a:rPr lang="en-US" dirty="0" smtClean="0"/>
              <a:t>Springer’s product portfolio has changed </a:t>
            </a:r>
            <a:br>
              <a:rPr lang="en-US" dirty="0" smtClean="0"/>
            </a:br>
            <a:r>
              <a:rPr lang="en-US" dirty="0" smtClean="0"/>
              <a:t>from “books and journals” to e-products and databases</a:t>
            </a:r>
          </a:p>
        </p:txBody>
      </p:sp>
      <p:sp>
        <p:nvSpPr>
          <p:cNvPr id="3075" name="Line 3"/>
          <p:cNvSpPr>
            <a:spLocks noChangeShapeType="1"/>
          </p:cNvSpPr>
          <p:nvPr/>
        </p:nvSpPr>
        <p:spPr bwMode="auto">
          <a:xfrm flipV="1">
            <a:off x="3179763" y="3844925"/>
            <a:ext cx="0" cy="1501775"/>
          </a:xfrm>
          <a:prstGeom prst="line">
            <a:avLst/>
          </a:prstGeom>
          <a:noFill/>
          <a:ln w="25400">
            <a:solidFill>
              <a:schemeClr val="accent2"/>
            </a:solidFill>
            <a:round/>
            <a:headEnd/>
            <a:tailEnd/>
          </a:ln>
        </p:spPr>
        <p:txBody>
          <a:bodyPr>
            <a:spAutoFit/>
          </a:bodyPr>
          <a:lstStyle/>
          <a:p>
            <a:endParaRPr lang="en-US"/>
          </a:p>
        </p:txBody>
      </p:sp>
      <p:sp>
        <p:nvSpPr>
          <p:cNvPr id="3076" name="Line 4"/>
          <p:cNvSpPr>
            <a:spLocks noChangeShapeType="1"/>
          </p:cNvSpPr>
          <p:nvPr/>
        </p:nvSpPr>
        <p:spPr bwMode="auto">
          <a:xfrm flipV="1">
            <a:off x="7054850" y="3338513"/>
            <a:ext cx="0" cy="2001837"/>
          </a:xfrm>
          <a:prstGeom prst="line">
            <a:avLst/>
          </a:prstGeom>
          <a:noFill/>
          <a:ln w="25400">
            <a:solidFill>
              <a:schemeClr val="accent2"/>
            </a:solidFill>
            <a:round/>
            <a:headEnd/>
            <a:tailEnd/>
          </a:ln>
        </p:spPr>
        <p:txBody>
          <a:bodyPr>
            <a:spAutoFit/>
          </a:bodyPr>
          <a:lstStyle/>
          <a:p>
            <a:endParaRPr lang="en-US"/>
          </a:p>
        </p:txBody>
      </p:sp>
      <p:sp>
        <p:nvSpPr>
          <p:cNvPr id="3077" name="Line 5"/>
          <p:cNvSpPr>
            <a:spLocks noChangeShapeType="1"/>
          </p:cNvSpPr>
          <p:nvPr/>
        </p:nvSpPr>
        <p:spPr bwMode="auto">
          <a:xfrm flipV="1">
            <a:off x="7323138" y="3309938"/>
            <a:ext cx="0" cy="2036762"/>
          </a:xfrm>
          <a:prstGeom prst="line">
            <a:avLst/>
          </a:prstGeom>
          <a:noFill/>
          <a:ln w="25400">
            <a:solidFill>
              <a:schemeClr val="accent2"/>
            </a:solidFill>
            <a:round/>
            <a:headEnd/>
            <a:tailEnd/>
          </a:ln>
        </p:spPr>
        <p:txBody>
          <a:bodyPr>
            <a:spAutoFit/>
          </a:bodyPr>
          <a:lstStyle/>
          <a:p>
            <a:endParaRPr lang="en-US"/>
          </a:p>
        </p:txBody>
      </p:sp>
      <p:grpSp>
        <p:nvGrpSpPr>
          <p:cNvPr id="2" name="Group 6"/>
          <p:cNvGrpSpPr>
            <a:grpSpLocks/>
          </p:cNvGrpSpPr>
          <p:nvPr/>
        </p:nvGrpSpPr>
        <p:grpSpPr bwMode="auto">
          <a:xfrm>
            <a:off x="196850" y="4999038"/>
            <a:ext cx="8320088" cy="633412"/>
            <a:chOff x="-114" y="2523"/>
            <a:chExt cx="5625" cy="414"/>
          </a:xfrm>
        </p:grpSpPr>
        <p:sp>
          <p:nvSpPr>
            <p:cNvPr id="3102" name="Text Box 7"/>
            <p:cNvSpPr txBox="1">
              <a:spLocks noChangeArrowheads="1"/>
            </p:cNvSpPr>
            <p:nvPr/>
          </p:nvSpPr>
          <p:spPr bwMode="auto">
            <a:xfrm>
              <a:off x="358" y="2777"/>
              <a:ext cx="408" cy="160"/>
            </a:xfrm>
            <a:prstGeom prst="rect">
              <a:avLst/>
            </a:prstGeom>
            <a:noFill/>
            <a:ln w="9525">
              <a:noFill/>
              <a:miter lim="800000"/>
              <a:headEnd/>
              <a:tailEnd/>
            </a:ln>
          </p:spPr>
          <p:txBody>
            <a:bodyPr>
              <a:spAutoFit/>
            </a:bodyPr>
            <a:lstStyle/>
            <a:p>
              <a:r>
                <a:rPr lang="en-US" sz="1000" b="0"/>
                <a:t>1100</a:t>
              </a:r>
            </a:p>
          </p:txBody>
        </p:sp>
        <p:sp>
          <p:nvSpPr>
            <p:cNvPr id="3103" name="Text Box 8"/>
            <p:cNvSpPr txBox="1">
              <a:spLocks noChangeArrowheads="1"/>
            </p:cNvSpPr>
            <p:nvPr/>
          </p:nvSpPr>
          <p:spPr bwMode="auto">
            <a:xfrm>
              <a:off x="719" y="2777"/>
              <a:ext cx="408" cy="160"/>
            </a:xfrm>
            <a:prstGeom prst="rect">
              <a:avLst/>
            </a:prstGeom>
            <a:noFill/>
            <a:ln w="9525">
              <a:noFill/>
              <a:miter lim="800000"/>
              <a:headEnd/>
              <a:tailEnd/>
            </a:ln>
          </p:spPr>
          <p:txBody>
            <a:bodyPr>
              <a:spAutoFit/>
            </a:bodyPr>
            <a:lstStyle/>
            <a:p>
              <a:r>
                <a:rPr lang="en-US" sz="1000" b="0"/>
                <a:t>1300</a:t>
              </a:r>
            </a:p>
          </p:txBody>
        </p:sp>
        <p:sp>
          <p:nvSpPr>
            <p:cNvPr id="3104" name="Text Box 9"/>
            <p:cNvSpPr txBox="1">
              <a:spLocks noChangeArrowheads="1"/>
            </p:cNvSpPr>
            <p:nvPr/>
          </p:nvSpPr>
          <p:spPr bwMode="auto">
            <a:xfrm>
              <a:off x="1081" y="2777"/>
              <a:ext cx="408" cy="160"/>
            </a:xfrm>
            <a:prstGeom prst="rect">
              <a:avLst/>
            </a:prstGeom>
            <a:noFill/>
            <a:ln w="9525">
              <a:noFill/>
              <a:miter lim="800000"/>
              <a:headEnd/>
              <a:tailEnd/>
            </a:ln>
          </p:spPr>
          <p:txBody>
            <a:bodyPr>
              <a:spAutoFit/>
            </a:bodyPr>
            <a:lstStyle/>
            <a:p>
              <a:r>
                <a:rPr lang="en-US" sz="1000" b="0"/>
                <a:t>1500</a:t>
              </a:r>
            </a:p>
          </p:txBody>
        </p:sp>
        <p:sp>
          <p:nvSpPr>
            <p:cNvPr id="3105" name="Text Box 10"/>
            <p:cNvSpPr txBox="1">
              <a:spLocks noChangeArrowheads="1"/>
            </p:cNvSpPr>
            <p:nvPr/>
          </p:nvSpPr>
          <p:spPr bwMode="auto">
            <a:xfrm>
              <a:off x="1443" y="2777"/>
              <a:ext cx="408" cy="160"/>
            </a:xfrm>
            <a:prstGeom prst="rect">
              <a:avLst/>
            </a:prstGeom>
            <a:noFill/>
            <a:ln w="9525">
              <a:noFill/>
              <a:miter lim="800000"/>
              <a:headEnd/>
              <a:tailEnd/>
            </a:ln>
          </p:spPr>
          <p:txBody>
            <a:bodyPr>
              <a:spAutoFit/>
            </a:bodyPr>
            <a:lstStyle/>
            <a:p>
              <a:r>
                <a:rPr lang="en-US" sz="1000" b="0"/>
                <a:t>1700</a:t>
              </a:r>
            </a:p>
          </p:txBody>
        </p:sp>
        <p:sp>
          <p:nvSpPr>
            <p:cNvPr id="3106" name="Text Box 11"/>
            <p:cNvSpPr txBox="1">
              <a:spLocks noChangeArrowheads="1"/>
            </p:cNvSpPr>
            <p:nvPr/>
          </p:nvSpPr>
          <p:spPr bwMode="auto">
            <a:xfrm>
              <a:off x="1806" y="2777"/>
              <a:ext cx="407" cy="160"/>
            </a:xfrm>
            <a:prstGeom prst="rect">
              <a:avLst/>
            </a:prstGeom>
            <a:noFill/>
            <a:ln w="9525">
              <a:noFill/>
              <a:miter lim="800000"/>
              <a:headEnd/>
              <a:tailEnd/>
            </a:ln>
          </p:spPr>
          <p:txBody>
            <a:bodyPr>
              <a:spAutoFit/>
            </a:bodyPr>
            <a:lstStyle/>
            <a:p>
              <a:r>
                <a:rPr lang="en-US" sz="1000" b="0"/>
                <a:t>1900</a:t>
              </a:r>
            </a:p>
          </p:txBody>
        </p:sp>
        <p:sp>
          <p:nvSpPr>
            <p:cNvPr id="3107" name="Text Box 12"/>
            <p:cNvSpPr txBox="1">
              <a:spLocks noChangeArrowheads="1"/>
            </p:cNvSpPr>
            <p:nvPr/>
          </p:nvSpPr>
          <p:spPr bwMode="auto">
            <a:xfrm>
              <a:off x="2166" y="2777"/>
              <a:ext cx="409" cy="160"/>
            </a:xfrm>
            <a:prstGeom prst="rect">
              <a:avLst/>
            </a:prstGeom>
            <a:noFill/>
            <a:ln w="9525">
              <a:noFill/>
              <a:miter lim="800000"/>
              <a:headEnd/>
              <a:tailEnd/>
            </a:ln>
          </p:spPr>
          <p:txBody>
            <a:bodyPr>
              <a:spAutoFit/>
            </a:bodyPr>
            <a:lstStyle/>
            <a:p>
              <a:r>
                <a:rPr lang="en-US" sz="1000" b="0"/>
                <a:t>1920</a:t>
              </a:r>
            </a:p>
          </p:txBody>
        </p:sp>
        <p:sp>
          <p:nvSpPr>
            <p:cNvPr id="3108" name="Text Box 13"/>
            <p:cNvSpPr txBox="1">
              <a:spLocks noChangeArrowheads="1"/>
            </p:cNvSpPr>
            <p:nvPr/>
          </p:nvSpPr>
          <p:spPr bwMode="auto">
            <a:xfrm>
              <a:off x="2528" y="2777"/>
              <a:ext cx="408" cy="160"/>
            </a:xfrm>
            <a:prstGeom prst="rect">
              <a:avLst/>
            </a:prstGeom>
            <a:noFill/>
            <a:ln w="9525">
              <a:noFill/>
              <a:miter lim="800000"/>
              <a:headEnd/>
              <a:tailEnd/>
            </a:ln>
          </p:spPr>
          <p:txBody>
            <a:bodyPr>
              <a:spAutoFit/>
            </a:bodyPr>
            <a:lstStyle/>
            <a:p>
              <a:r>
                <a:rPr lang="en-US" sz="1000" b="0"/>
                <a:t>1940</a:t>
              </a:r>
            </a:p>
          </p:txBody>
        </p:sp>
        <p:sp>
          <p:nvSpPr>
            <p:cNvPr id="3109" name="Text Box 14"/>
            <p:cNvSpPr txBox="1">
              <a:spLocks noChangeArrowheads="1"/>
            </p:cNvSpPr>
            <p:nvPr/>
          </p:nvSpPr>
          <p:spPr bwMode="auto">
            <a:xfrm>
              <a:off x="2889" y="2777"/>
              <a:ext cx="408" cy="160"/>
            </a:xfrm>
            <a:prstGeom prst="rect">
              <a:avLst/>
            </a:prstGeom>
            <a:noFill/>
            <a:ln w="9525">
              <a:noFill/>
              <a:miter lim="800000"/>
              <a:headEnd/>
              <a:tailEnd/>
            </a:ln>
          </p:spPr>
          <p:txBody>
            <a:bodyPr>
              <a:spAutoFit/>
            </a:bodyPr>
            <a:lstStyle/>
            <a:p>
              <a:r>
                <a:rPr lang="en-US" sz="1000" b="0"/>
                <a:t>1960</a:t>
              </a:r>
            </a:p>
          </p:txBody>
        </p:sp>
        <p:sp>
          <p:nvSpPr>
            <p:cNvPr id="3110" name="Text Box 15"/>
            <p:cNvSpPr txBox="1">
              <a:spLocks noChangeArrowheads="1"/>
            </p:cNvSpPr>
            <p:nvPr/>
          </p:nvSpPr>
          <p:spPr bwMode="auto">
            <a:xfrm>
              <a:off x="3251" y="2777"/>
              <a:ext cx="408" cy="160"/>
            </a:xfrm>
            <a:prstGeom prst="rect">
              <a:avLst/>
            </a:prstGeom>
            <a:noFill/>
            <a:ln w="9525">
              <a:noFill/>
              <a:miter lim="800000"/>
              <a:headEnd/>
              <a:tailEnd/>
            </a:ln>
          </p:spPr>
          <p:txBody>
            <a:bodyPr>
              <a:spAutoFit/>
            </a:bodyPr>
            <a:lstStyle/>
            <a:p>
              <a:r>
                <a:rPr lang="en-US" sz="1000" b="0"/>
                <a:t>1980</a:t>
              </a:r>
            </a:p>
          </p:txBody>
        </p:sp>
        <p:sp>
          <p:nvSpPr>
            <p:cNvPr id="3111" name="Text Box 16"/>
            <p:cNvSpPr txBox="1">
              <a:spLocks noChangeArrowheads="1"/>
            </p:cNvSpPr>
            <p:nvPr/>
          </p:nvSpPr>
          <p:spPr bwMode="auto">
            <a:xfrm>
              <a:off x="3612" y="2777"/>
              <a:ext cx="407" cy="160"/>
            </a:xfrm>
            <a:prstGeom prst="rect">
              <a:avLst/>
            </a:prstGeom>
            <a:noFill/>
            <a:ln w="9525">
              <a:noFill/>
              <a:miter lim="800000"/>
              <a:headEnd/>
              <a:tailEnd/>
            </a:ln>
          </p:spPr>
          <p:txBody>
            <a:bodyPr>
              <a:spAutoFit/>
            </a:bodyPr>
            <a:lstStyle/>
            <a:p>
              <a:r>
                <a:rPr lang="en-US" sz="1000" b="0"/>
                <a:t>2000</a:t>
              </a:r>
            </a:p>
          </p:txBody>
        </p:sp>
        <p:sp>
          <p:nvSpPr>
            <p:cNvPr id="3112" name="Text Box 17"/>
            <p:cNvSpPr txBox="1">
              <a:spLocks noChangeArrowheads="1"/>
            </p:cNvSpPr>
            <p:nvPr/>
          </p:nvSpPr>
          <p:spPr bwMode="auto">
            <a:xfrm>
              <a:off x="3975" y="2777"/>
              <a:ext cx="407" cy="160"/>
            </a:xfrm>
            <a:prstGeom prst="rect">
              <a:avLst/>
            </a:prstGeom>
            <a:noFill/>
            <a:ln w="9525">
              <a:noFill/>
              <a:miter lim="800000"/>
              <a:headEnd/>
              <a:tailEnd/>
            </a:ln>
          </p:spPr>
          <p:txBody>
            <a:bodyPr>
              <a:spAutoFit/>
            </a:bodyPr>
            <a:lstStyle/>
            <a:p>
              <a:r>
                <a:rPr lang="en-US" sz="1000" b="0"/>
                <a:t>2002</a:t>
              </a:r>
            </a:p>
          </p:txBody>
        </p:sp>
        <p:sp>
          <p:nvSpPr>
            <p:cNvPr id="3113" name="Text Box 18"/>
            <p:cNvSpPr txBox="1">
              <a:spLocks noChangeArrowheads="1"/>
            </p:cNvSpPr>
            <p:nvPr/>
          </p:nvSpPr>
          <p:spPr bwMode="auto">
            <a:xfrm>
              <a:off x="4335" y="2777"/>
              <a:ext cx="408" cy="160"/>
            </a:xfrm>
            <a:prstGeom prst="rect">
              <a:avLst/>
            </a:prstGeom>
            <a:noFill/>
            <a:ln w="9525">
              <a:noFill/>
              <a:miter lim="800000"/>
              <a:headEnd/>
              <a:tailEnd/>
            </a:ln>
          </p:spPr>
          <p:txBody>
            <a:bodyPr>
              <a:spAutoFit/>
            </a:bodyPr>
            <a:lstStyle/>
            <a:p>
              <a:r>
                <a:rPr lang="en-US" sz="1000" b="0"/>
                <a:t>2004</a:t>
              </a:r>
            </a:p>
          </p:txBody>
        </p:sp>
        <p:sp>
          <p:nvSpPr>
            <p:cNvPr id="3114" name="Text Box 19"/>
            <p:cNvSpPr txBox="1">
              <a:spLocks noChangeArrowheads="1"/>
            </p:cNvSpPr>
            <p:nvPr/>
          </p:nvSpPr>
          <p:spPr bwMode="auto">
            <a:xfrm>
              <a:off x="4697" y="2777"/>
              <a:ext cx="408" cy="160"/>
            </a:xfrm>
            <a:prstGeom prst="rect">
              <a:avLst/>
            </a:prstGeom>
            <a:noFill/>
            <a:ln w="9525">
              <a:noFill/>
              <a:miter lim="800000"/>
              <a:headEnd/>
              <a:tailEnd/>
            </a:ln>
          </p:spPr>
          <p:txBody>
            <a:bodyPr>
              <a:spAutoFit/>
            </a:bodyPr>
            <a:lstStyle/>
            <a:p>
              <a:r>
                <a:rPr lang="en-US" sz="1000" b="0"/>
                <a:t>2006</a:t>
              </a:r>
            </a:p>
          </p:txBody>
        </p:sp>
        <p:sp>
          <p:nvSpPr>
            <p:cNvPr id="3115" name="Text Box 20"/>
            <p:cNvSpPr txBox="1">
              <a:spLocks noChangeArrowheads="1"/>
            </p:cNvSpPr>
            <p:nvPr/>
          </p:nvSpPr>
          <p:spPr bwMode="auto">
            <a:xfrm>
              <a:off x="5058" y="2777"/>
              <a:ext cx="408" cy="160"/>
            </a:xfrm>
            <a:prstGeom prst="rect">
              <a:avLst/>
            </a:prstGeom>
            <a:noFill/>
            <a:ln w="9525">
              <a:noFill/>
              <a:miter lim="800000"/>
              <a:headEnd/>
              <a:tailEnd/>
            </a:ln>
          </p:spPr>
          <p:txBody>
            <a:bodyPr>
              <a:spAutoFit/>
            </a:bodyPr>
            <a:lstStyle/>
            <a:p>
              <a:r>
                <a:rPr lang="en-US" sz="1000" b="0"/>
                <a:t>2008</a:t>
              </a:r>
            </a:p>
          </p:txBody>
        </p:sp>
        <p:sp>
          <p:nvSpPr>
            <p:cNvPr id="3116" name="Text Box 21"/>
            <p:cNvSpPr txBox="1">
              <a:spLocks noChangeArrowheads="1"/>
            </p:cNvSpPr>
            <p:nvPr/>
          </p:nvSpPr>
          <p:spPr bwMode="auto">
            <a:xfrm>
              <a:off x="539" y="2523"/>
              <a:ext cx="408" cy="160"/>
            </a:xfrm>
            <a:prstGeom prst="rect">
              <a:avLst/>
            </a:prstGeom>
            <a:noFill/>
            <a:ln w="9525">
              <a:noFill/>
              <a:miter lim="800000"/>
              <a:headEnd/>
              <a:tailEnd/>
            </a:ln>
          </p:spPr>
          <p:txBody>
            <a:bodyPr>
              <a:spAutoFit/>
            </a:bodyPr>
            <a:lstStyle/>
            <a:p>
              <a:r>
                <a:rPr lang="en-US" sz="1000" b="0"/>
                <a:t>1200</a:t>
              </a:r>
            </a:p>
          </p:txBody>
        </p:sp>
        <p:sp>
          <p:nvSpPr>
            <p:cNvPr id="3117" name="Text Box 22"/>
            <p:cNvSpPr txBox="1">
              <a:spLocks noChangeArrowheads="1"/>
            </p:cNvSpPr>
            <p:nvPr/>
          </p:nvSpPr>
          <p:spPr bwMode="auto">
            <a:xfrm>
              <a:off x="900" y="2523"/>
              <a:ext cx="408" cy="160"/>
            </a:xfrm>
            <a:prstGeom prst="rect">
              <a:avLst/>
            </a:prstGeom>
            <a:noFill/>
            <a:ln w="9525">
              <a:noFill/>
              <a:miter lim="800000"/>
              <a:headEnd/>
              <a:tailEnd/>
            </a:ln>
          </p:spPr>
          <p:txBody>
            <a:bodyPr>
              <a:spAutoFit/>
            </a:bodyPr>
            <a:lstStyle/>
            <a:p>
              <a:r>
                <a:rPr lang="en-US" sz="1000" b="0"/>
                <a:t>1400</a:t>
              </a:r>
            </a:p>
          </p:txBody>
        </p:sp>
        <p:sp>
          <p:nvSpPr>
            <p:cNvPr id="3118" name="Text Box 23"/>
            <p:cNvSpPr txBox="1">
              <a:spLocks noChangeArrowheads="1"/>
            </p:cNvSpPr>
            <p:nvPr/>
          </p:nvSpPr>
          <p:spPr bwMode="auto">
            <a:xfrm>
              <a:off x="1261" y="2523"/>
              <a:ext cx="408" cy="160"/>
            </a:xfrm>
            <a:prstGeom prst="rect">
              <a:avLst/>
            </a:prstGeom>
            <a:noFill/>
            <a:ln w="9525">
              <a:noFill/>
              <a:miter lim="800000"/>
              <a:headEnd/>
              <a:tailEnd/>
            </a:ln>
          </p:spPr>
          <p:txBody>
            <a:bodyPr>
              <a:spAutoFit/>
            </a:bodyPr>
            <a:lstStyle/>
            <a:p>
              <a:r>
                <a:rPr lang="en-US" sz="1000" b="0"/>
                <a:t>1600</a:t>
              </a:r>
            </a:p>
          </p:txBody>
        </p:sp>
        <p:sp>
          <p:nvSpPr>
            <p:cNvPr id="3119" name="Text Box 24"/>
            <p:cNvSpPr txBox="1">
              <a:spLocks noChangeArrowheads="1"/>
            </p:cNvSpPr>
            <p:nvPr/>
          </p:nvSpPr>
          <p:spPr bwMode="auto">
            <a:xfrm>
              <a:off x="1624" y="2523"/>
              <a:ext cx="407" cy="160"/>
            </a:xfrm>
            <a:prstGeom prst="rect">
              <a:avLst/>
            </a:prstGeom>
            <a:noFill/>
            <a:ln w="9525">
              <a:noFill/>
              <a:miter lim="800000"/>
              <a:headEnd/>
              <a:tailEnd/>
            </a:ln>
          </p:spPr>
          <p:txBody>
            <a:bodyPr>
              <a:spAutoFit/>
            </a:bodyPr>
            <a:lstStyle/>
            <a:p>
              <a:r>
                <a:rPr lang="en-US" sz="1000" b="0"/>
                <a:t>1800</a:t>
              </a:r>
            </a:p>
          </p:txBody>
        </p:sp>
        <p:sp>
          <p:nvSpPr>
            <p:cNvPr id="3120" name="Text Box 25"/>
            <p:cNvSpPr txBox="1">
              <a:spLocks noChangeArrowheads="1"/>
            </p:cNvSpPr>
            <p:nvPr/>
          </p:nvSpPr>
          <p:spPr bwMode="auto">
            <a:xfrm>
              <a:off x="1984" y="2523"/>
              <a:ext cx="408" cy="160"/>
            </a:xfrm>
            <a:prstGeom prst="rect">
              <a:avLst/>
            </a:prstGeom>
            <a:noFill/>
            <a:ln w="9525">
              <a:noFill/>
              <a:miter lim="800000"/>
              <a:headEnd/>
              <a:tailEnd/>
            </a:ln>
          </p:spPr>
          <p:txBody>
            <a:bodyPr>
              <a:spAutoFit/>
            </a:bodyPr>
            <a:lstStyle/>
            <a:p>
              <a:r>
                <a:rPr lang="en-US" sz="1000" b="0"/>
                <a:t>1910</a:t>
              </a:r>
            </a:p>
          </p:txBody>
        </p:sp>
        <p:sp>
          <p:nvSpPr>
            <p:cNvPr id="3121" name="Text Box 26"/>
            <p:cNvSpPr txBox="1">
              <a:spLocks noChangeArrowheads="1"/>
            </p:cNvSpPr>
            <p:nvPr/>
          </p:nvSpPr>
          <p:spPr bwMode="auto">
            <a:xfrm>
              <a:off x="2346" y="2523"/>
              <a:ext cx="408" cy="160"/>
            </a:xfrm>
            <a:prstGeom prst="rect">
              <a:avLst/>
            </a:prstGeom>
            <a:noFill/>
            <a:ln w="9525">
              <a:noFill/>
              <a:miter lim="800000"/>
              <a:headEnd/>
              <a:tailEnd/>
            </a:ln>
          </p:spPr>
          <p:txBody>
            <a:bodyPr>
              <a:spAutoFit/>
            </a:bodyPr>
            <a:lstStyle/>
            <a:p>
              <a:r>
                <a:rPr lang="en-US" sz="1000" b="0"/>
                <a:t>1930</a:t>
              </a:r>
            </a:p>
          </p:txBody>
        </p:sp>
        <p:sp>
          <p:nvSpPr>
            <p:cNvPr id="3122" name="Text Box 27"/>
            <p:cNvSpPr txBox="1">
              <a:spLocks noChangeArrowheads="1"/>
            </p:cNvSpPr>
            <p:nvPr/>
          </p:nvSpPr>
          <p:spPr bwMode="auto">
            <a:xfrm>
              <a:off x="2709" y="2523"/>
              <a:ext cx="406" cy="160"/>
            </a:xfrm>
            <a:prstGeom prst="rect">
              <a:avLst/>
            </a:prstGeom>
            <a:noFill/>
            <a:ln w="9525">
              <a:noFill/>
              <a:miter lim="800000"/>
              <a:headEnd/>
              <a:tailEnd/>
            </a:ln>
          </p:spPr>
          <p:txBody>
            <a:bodyPr>
              <a:spAutoFit/>
            </a:bodyPr>
            <a:lstStyle/>
            <a:p>
              <a:r>
                <a:rPr lang="en-US" sz="1000" b="0"/>
                <a:t>1950</a:t>
              </a:r>
            </a:p>
          </p:txBody>
        </p:sp>
        <p:sp>
          <p:nvSpPr>
            <p:cNvPr id="3123" name="Text Box 28"/>
            <p:cNvSpPr txBox="1">
              <a:spLocks noChangeArrowheads="1"/>
            </p:cNvSpPr>
            <p:nvPr/>
          </p:nvSpPr>
          <p:spPr bwMode="auto">
            <a:xfrm>
              <a:off x="3069" y="2523"/>
              <a:ext cx="408" cy="160"/>
            </a:xfrm>
            <a:prstGeom prst="rect">
              <a:avLst/>
            </a:prstGeom>
            <a:noFill/>
            <a:ln w="9525">
              <a:noFill/>
              <a:miter lim="800000"/>
              <a:headEnd/>
              <a:tailEnd/>
            </a:ln>
          </p:spPr>
          <p:txBody>
            <a:bodyPr>
              <a:spAutoFit/>
            </a:bodyPr>
            <a:lstStyle/>
            <a:p>
              <a:r>
                <a:rPr lang="en-US" sz="1000" b="0"/>
                <a:t>1970</a:t>
              </a:r>
            </a:p>
          </p:txBody>
        </p:sp>
        <p:sp>
          <p:nvSpPr>
            <p:cNvPr id="3124" name="Text Box 29"/>
            <p:cNvSpPr txBox="1">
              <a:spLocks noChangeArrowheads="1"/>
            </p:cNvSpPr>
            <p:nvPr/>
          </p:nvSpPr>
          <p:spPr bwMode="auto">
            <a:xfrm>
              <a:off x="3429" y="2523"/>
              <a:ext cx="410" cy="160"/>
            </a:xfrm>
            <a:prstGeom prst="rect">
              <a:avLst/>
            </a:prstGeom>
            <a:noFill/>
            <a:ln w="9525">
              <a:noFill/>
              <a:miter lim="800000"/>
              <a:headEnd/>
              <a:tailEnd/>
            </a:ln>
          </p:spPr>
          <p:txBody>
            <a:bodyPr>
              <a:spAutoFit/>
            </a:bodyPr>
            <a:lstStyle/>
            <a:p>
              <a:r>
                <a:rPr lang="en-US" sz="1000" b="0"/>
                <a:t>1990</a:t>
              </a:r>
            </a:p>
          </p:txBody>
        </p:sp>
        <p:sp>
          <p:nvSpPr>
            <p:cNvPr id="3125" name="Text Box 30"/>
            <p:cNvSpPr txBox="1">
              <a:spLocks noChangeArrowheads="1"/>
            </p:cNvSpPr>
            <p:nvPr/>
          </p:nvSpPr>
          <p:spPr bwMode="auto">
            <a:xfrm>
              <a:off x="3791" y="2523"/>
              <a:ext cx="411" cy="160"/>
            </a:xfrm>
            <a:prstGeom prst="rect">
              <a:avLst/>
            </a:prstGeom>
            <a:noFill/>
            <a:ln w="9525">
              <a:noFill/>
              <a:miter lim="800000"/>
              <a:headEnd/>
              <a:tailEnd/>
            </a:ln>
          </p:spPr>
          <p:txBody>
            <a:bodyPr>
              <a:spAutoFit/>
            </a:bodyPr>
            <a:lstStyle/>
            <a:p>
              <a:r>
                <a:rPr lang="en-US" sz="1000" b="0"/>
                <a:t>2001</a:t>
              </a:r>
            </a:p>
          </p:txBody>
        </p:sp>
        <p:sp>
          <p:nvSpPr>
            <p:cNvPr id="3126" name="Text Box 31"/>
            <p:cNvSpPr txBox="1">
              <a:spLocks noChangeArrowheads="1"/>
            </p:cNvSpPr>
            <p:nvPr/>
          </p:nvSpPr>
          <p:spPr bwMode="auto">
            <a:xfrm>
              <a:off x="4153" y="2523"/>
              <a:ext cx="408" cy="160"/>
            </a:xfrm>
            <a:prstGeom prst="rect">
              <a:avLst/>
            </a:prstGeom>
            <a:noFill/>
            <a:ln w="9525">
              <a:noFill/>
              <a:miter lim="800000"/>
              <a:headEnd/>
              <a:tailEnd/>
            </a:ln>
          </p:spPr>
          <p:txBody>
            <a:bodyPr>
              <a:spAutoFit/>
            </a:bodyPr>
            <a:lstStyle/>
            <a:p>
              <a:r>
                <a:rPr lang="en-US" sz="1000" b="0"/>
                <a:t>2003</a:t>
              </a:r>
            </a:p>
          </p:txBody>
        </p:sp>
        <p:sp>
          <p:nvSpPr>
            <p:cNvPr id="3127" name="Text Box 32"/>
            <p:cNvSpPr txBox="1">
              <a:spLocks noChangeArrowheads="1"/>
            </p:cNvSpPr>
            <p:nvPr/>
          </p:nvSpPr>
          <p:spPr bwMode="auto">
            <a:xfrm>
              <a:off x="4515" y="2523"/>
              <a:ext cx="408" cy="160"/>
            </a:xfrm>
            <a:prstGeom prst="rect">
              <a:avLst/>
            </a:prstGeom>
            <a:noFill/>
            <a:ln w="9525">
              <a:noFill/>
              <a:miter lim="800000"/>
              <a:headEnd/>
              <a:tailEnd/>
            </a:ln>
          </p:spPr>
          <p:txBody>
            <a:bodyPr>
              <a:spAutoFit/>
            </a:bodyPr>
            <a:lstStyle/>
            <a:p>
              <a:r>
                <a:rPr lang="en-US" sz="1000" b="0"/>
                <a:t>2005</a:t>
              </a:r>
            </a:p>
          </p:txBody>
        </p:sp>
        <p:sp>
          <p:nvSpPr>
            <p:cNvPr id="3128" name="Line 33"/>
            <p:cNvSpPr>
              <a:spLocks noChangeShapeType="1"/>
            </p:cNvSpPr>
            <p:nvPr/>
          </p:nvSpPr>
          <p:spPr bwMode="auto">
            <a:xfrm>
              <a:off x="158" y="2750"/>
              <a:ext cx="5353" cy="0"/>
            </a:xfrm>
            <a:prstGeom prst="line">
              <a:avLst/>
            </a:prstGeom>
            <a:noFill/>
            <a:ln w="25400">
              <a:solidFill>
                <a:schemeClr val="tx1"/>
              </a:solidFill>
              <a:round/>
              <a:headEnd/>
              <a:tailEnd/>
            </a:ln>
          </p:spPr>
          <p:txBody>
            <a:bodyPr>
              <a:spAutoFit/>
            </a:bodyPr>
            <a:lstStyle/>
            <a:p>
              <a:endParaRPr lang="en-US"/>
            </a:p>
          </p:txBody>
        </p:sp>
        <p:sp>
          <p:nvSpPr>
            <p:cNvPr id="3129" name="Text Box 34"/>
            <p:cNvSpPr txBox="1">
              <a:spLocks noChangeArrowheads="1"/>
            </p:cNvSpPr>
            <p:nvPr/>
          </p:nvSpPr>
          <p:spPr bwMode="auto">
            <a:xfrm>
              <a:off x="-114" y="2659"/>
              <a:ext cx="408" cy="160"/>
            </a:xfrm>
            <a:prstGeom prst="rect">
              <a:avLst/>
            </a:prstGeom>
            <a:noFill/>
            <a:ln w="9525">
              <a:noFill/>
              <a:miter lim="800000"/>
              <a:headEnd/>
              <a:tailEnd/>
            </a:ln>
          </p:spPr>
          <p:txBody>
            <a:bodyPr>
              <a:spAutoFit/>
            </a:bodyPr>
            <a:lstStyle/>
            <a:p>
              <a:r>
                <a:rPr lang="en-US" sz="1000" b="0"/>
                <a:t>0</a:t>
              </a:r>
            </a:p>
          </p:txBody>
        </p:sp>
        <p:sp>
          <p:nvSpPr>
            <p:cNvPr id="3130" name="Text Box 35"/>
            <p:cNvSpPr txBox="1">
              <a:spLocks noChangeArrowheads="1"/>
            </p:cNvSpPr>
            <p:nvPr/>
          </p:nvSpPr>
          <p:spPr bwMode="auto">
            <a:xfrm>
              <a:off x="176" y="2523"/>
              <a:ext cx="408" cy="160"/>
            </a:xfrm>
            <a:prstGeom prst="rect">
              <a:avLst/>
            </a:prstGeom>
            <a:noFill/>
            <a:ln w="9525">
              <a:noFill/>
              <a:miter lim="800000"/>
              <a:headEnd/>
              <a:tailEnd/>
            </a:ln>
          </p:spPr>
          <p:txBody>
            <a:bodyPr>
              <a:spAutoFit/>
            </a:bodyPr>
            <a:lstStyle/>
            <a:p>
              <a:r>
                <a:rPr lang="en-US" sz="1000" b="0"/>
                <a:t>1000</a:t>
              </a:r>
            </a:p>
          </p:txBody>
        </p:sp>
        <p:sp>
          <p:nvSpPr>
            <p:cNvPr id="3131" name="Line 36"/>
            <p:cNvSpPr>
              <a:spLocks noChangeShapeType="1"/>
            </p:cNvSpPr>
            <p:nvPr/>
          </p:nvSpPr>
          <p:spPr bwMode="auto">
            <a:xfrm flipV="1">
              <a:off x="385" y="2659"/>
              <a:ext cx="0" cy="91"/>
            </a:xfrm>
            <a:prstGeom prst="line">
              <a:avLst/>
            </a:prstGeom>
            <a:noFill/>
            <a:ln w="9525">
              <a:solidFill>
                <a:schemeClr val="tx1"/>
              </a:solidFill>
              <a:round/>
              <a:headEnd/>
              <a:tailEnd/>
            </a:ln>
          </p:spPr>
          <p:txBody>
            <a:bodyPr>
              <a:spAutoFit/>
            </a:bodyPr>
            <a:lstStyle/>
            <a:p>
              <a:endParaRPr lang="en-US"/>
            </a:p>
          </p:txBody>
        </p:sp>
        <p:sp>
          <p:nvSpPr>
            <p:cNvPr id="3132" name="Line 37"/>
            <p:cNvSpPr>
              <a:spLocks noChangeShapeType="1"/>
            </p:cNvSpPr>
            <p:nvPr/>
          </p:nvSpPr>
          <p:spPr bwMode="auto">
            <a:xfrm flipV="1">
              <a:off x="565" y="2659"/>
              <a:ext cx="0" cy="91"/>
            </a:xfrm>
            <a:prstGeom prst="line">
              <a:avLst/>
            </a:prstGeom>
            <a:noFill/>
            <a:ln w="9525">
              <a:solidFill>
                <a:schemeClr val="tx1"/>
              </a:solidFill>
              <a:round/>
              <a:headEnd/>
              <a:tailEnd/>
            </a:ln>
          </p:spPr>
          <p:txBody>
            <a:bodyPr>
              <a:spAutoFit/>
            </a:bodyPr>
            <a:lstStyle/>
            <a:p>
              <a:endParaRPr lang="en-US"/>
            </a:p>
          </p:txBody>
        </p:sp>
        <p:sp>
          <p:nvSpPr>
            <p:cNvPr id="3133" name="Line 38"/>
            <p:cNvSpPr>
              <a:spLocks noChangeShapeType="1"/>
            </p:cNvSpPr>
            <p:nvPr/>
          </p:nvSpPr>
          <p:spPr bwMode="auto">
            <a:xfrm flipV="1">
              <a:off x="745" y="2659"/>
              <a:ext cx="0" cy="91"/>
            </a:xfrm>
            <a:prstGeom prst="line">
              <a:avLst/>
            </a:prstGeom>
            <a:noFill/>
            <a:ln w="9525">
              <a:solidFill>
                <a:schemeClr val="tx1"/>
              </a:solidFill>
              <a:round/>
              <a:headEnd/>
              <a:tailEnd/>
            </a:ln>
          </p:spPr>
          <p:txBody>
            <a:bodyPr>
              <a:spAutoFit/>
            </a:bodyPr>
            <a:lstStyle/>
            <a:p>
              <a:endParaRPr lang="en-US"/>
            </a:p>
          </p:txBody>
        </p:sp>
        <p:sp>
          <p:nvSpPr>
            <p:cNvPr id="3134" name="Line 39"/>
            <p:cNvSpPr>
              <a:spLocks noChangeShapeType="1"/>
            </p:cNvSpPr>
            <p:nvPr/>
          </p:nvSpPr>
          <p:spPr bwMode="auto">
            <a:xfrm flipV="1">
              <a:off x="925" y="2659"/>
              <a:ext cx="0" cy="91"/>
            </a:xfrm>
            <a:prstGeom prst="line">
              <a:avLst/>
            </a:prstGeom>
            <a:noFill/>
            <a:ln w="9525">
              <a:solidFill>
                <a:schemeClr val="tx1"/>
              </a:solidFill>
              <a:round/>
              <a:headEnd/>
              <a:tailEnd/>
            </a:ln>
          </p:spPr>
          <p:txBody>
            <a:bodyPr>
              <a:spAutoFit/>
            </a:bodyPr>
            <a:lstStyle/>
            <a:p>
              <a:endParaRPr lang="en-US"/>
            </a:p>
          </p:txBody>
        </p:sp>
        <p:sp>
          <p:nvSpPr>
            <p:cNvPr id="3135" name="Line 40"/>
            <p:cNvSpPr>
              <a:spLocks noChangeShapeType="1"/>
            </p:cNvSpPr>
            <p:nvPr/>
          </p:nvSpPr>
          <p:spPr bwMode="auto">
            <a:xfrm flipV="1">
              <a:off x="1105" y="2659"/>
              <a:ext cx="0" cy="91"/>
            </a:xfrm>
            <a:prstGeom prst="line">
              <a:avLst/>
            </a:prstGeom>
            <a:noFill/>
            <a:ln w="9525">
              <a:solidFill>
                <a:schemeClr val="tx1"/>
              </a:solidFill>
              <a:round/>
              <a:headEnd/>
              <a:tailEnd/>
            </a:ln>
          </p:spPr>
          <p:txBody>
            <a:bodyPr>
              <a:spAutoFit/>
            </a:bodyPr>
            <a:lstStyle/>
            <a:p>
              <a:endParaRPr lang="en-US"/>
            </a:p>
          </p:txBody>
        </p:sp>
        <p:sp>
          <p:nvSpPr>
            <p:cNvPr id="3136" name="Line 41"/>
            <p:cNvSpPr>
              <a:spLocks noChangeShapeType="1"/>
            </p:cNvSpPr>
            <p:nvPr/>
          </p:nvSpPr>
          <p:spPr bwMode="auto">
            <a:xfrm flipV="1">
              <a:off x="1285" y="2659"/>
              <a:ext cx="0" cy="91"/>
            </a:xfrm>
            <a:prstGeom prst="line">
              <a:avLst/>
            </a:prstGeom>
            <a:noFill/>
            <a:ln w="9525">
              <a:solidFill>
                <a:schemeClr val="tx1"/>
              </a:solidFill>
              <a:round/>
              <a:headEnd/>
              <a:tailEnd/>
            </a:ln>
          </p:spPr>
          <p:txBody>
            <a:bodyPr>
              <a:spAutoFit/>
            </a:bodyPr>
            <a:lstStyle/>
            <a:p>
              <a:endParaRPr lang="en-US"/>
            </a:p>
          </p:txBody>
        </p:sp>
        <p:sp>
          <p:nvSpPr>
            <p:cNvPr id="3137" name="Line 42"/>
            <p:cNvSpPr>
              <a:spLocks noChangeShapeType="1"/>
            </p:cNvSpPr>
            <p:nvPr/>
          </p:nvSpPr>
          <p:spPr bwMode="auto">
            <a:xfrm flipV="1">
              <a:off x="1465" y="2659"/>
              <a:ext cx="0" cy="91"/>
            </a:xfrm>
            <a:prstGeom prst="line">
              <a:avLst/>
            </a:prstGeom>
            <a:noFill/>
            <a:ln w="9525">
              <a:solidFill>
                <a:schemeClr val="tx1"/>
              </a:solidFill>
              <a:round/>
              <a:headEnd/>
              <a:tailEnd/>
            </a:ln>
          </p:spPr>
          <p:txBody>
            <a:bodyPr>
              <a:spAutoFit/>
            </a:bodyPr>
            <a:lstStyle/>
            <a:p>
              <a:endParaRPr lang="en-US"/>
            </a:p>
          </p:txBody>
        </p:sp>
        <p:sp>
          <p:nvSpPr>
            <p:cNvPr id="3138" name="Line 43"/>
            <p:cNvSpPr>
              <a:spLocks noChangeShapeType="1"/>
            </p:cNvSpPr>
            <p:nvPr/>
          </p:nvSpPr>
          <p:spPr bwMode="auto">
            <a:xfrm flipV="1">
              <a:off x="1645" y="2659"/>
              <a:ext cx="0" cy="91"/>
            </a:xfrm>
            <a:prstGeom prst="line">
              <a:avLst/>
            </a:prstGeom>
            <a:noFill/>
            <a:ln w="9525">
              <a:solidFill>
                <a:schemeClr val="tx1"/>
              </a:solidFill>
              <a:round/>
              <a:headEnd/>
              <a:tailEnd/>
            </a:ln>
          </p:spPr>
          <p:txBody>
            <a:bodyPr>
              <a:spAutoFit/>
            </a:bodyPr>
            <a:lstStyle/>
            <a:p>
              <a:endParaRPr lang="en-US"/>
            </a:p>
          </p:txBody>
        </p:sp>
        <p:sp>
          <p:nvSpPr>
            <p:cNvPr id="3139" name="Line 44"/>
            <p:cNvSpPr>
              <a:spLocks noChangeShapeType="1"/>
            </p:cNvSpPr>
            <p:nvPr/>
          </p:nvSpPr>
          <p:spPr bwMode="auto">
            <a:xfrm flipV="1">
              <a:off x="1825" y="2659"/>
              <a:ext cx="0" cy="91"/>
            </a:xfrm>
            <a:prstGeom prst="line">
              <a:avLst/>
            </a:prstGeom>
            <a:noFill/>
            <a:ln w="9525">
              <a:solidFill>
                <a:schemeClr val="tx1"/>
              </a:solidFill>
              <a:round/>
              <a:headEnd/>
              <a:tailEnd/>
            </a:ln>
          </p:spPr>
          <p:txBody>
            <a:bodyPr>
              <a:spAutoFit/>
            </a:bodyPr>
            <a:lstStyle/>
            <a:p>
              <a:endParaRPr lang="en-US"/>
            </a:p>
          </p:txBody>
        </p:sp>
        <p:sp>
          <p:nvSpPr>
            <p:cNvPr id="3140" name="Line 45"/>
            <p:cNvSpPr>
              <a:spLocks noChangeShapeType="1"/>
            </p:cNvSpPr>
            <p:nvPr/>
          </p:nvSpPr>
          <p:spPr bwMode="auto">
            <a:xfrm flipV="1">
              <a:off x="2005" y="2659"/>
              <a:ext cx="0" cy="91"/>
            </a:xfrm>
            <a:prstGeom prst="line">
              <a:avLst/>
            </a:prstGeom>
            <a:noFill/>
            <a:ln w="9525">
              <a:solidFill>
                <a:schemeClr val="tx1"/>
              </a:solidFill>
              <a:round/>
              <a:headEnd/>
              <a:tailEnd/>
            </a:ln>
          </p:spPr>
          <p:txBody>
            <a:bodyPr>
              <a:spAutoFit/>
            </a:bodyPr>
            <a:lstStyle/>
            <a:p>
              <a:endParaRPr lang="en-US"/>
            </a:p>
          </p:txBody>
        </p:sp>
        <p:sp>
          <p:nvSpPr>
            <p:cNvPr id="3141" name="Line 46"/>
            <p:cNvSpPr>
              <a:spLocks noChangeShapeType="1"/>
            </p:cNvSpPr>
            <p:nvPr/>
          </p:nvSpPr>
          <p:spPr bwMode="auto">
            <a:xfrm flipV="1">
              <a:off x="2185" y="2659"/>
              <a:ext cx="0" cy="91"/>
            </a:xfrm>
            <a:prstGeom prst="line">
              <a:avLst/>
            </a:prstGeom>
            <a:noFill/>
            <a:ln w="9525">
              <a:solidFill>
                <a:schemeClr val="tx1"/>
              </a:solidFill>
              <a:round/>
              <a:headEnd/>
              <a:tailEnd/>
            </a:ln>
          </p:spPr>
          <p:txBody>
            <a:bodyPr>
              <a:spAutoFit/>
            </a:bodyPr>
            <a:lstStyle/>
            <a:p>
              <a:endParaRPr lang="en-US"/>
            </a:p>
          </p:txBody>
        </p:sp>
        <p:sp>
          <p:nvSpPr>
            <p:cNvPr id="3142" name="Line 47"/>
            <p:cNvSpPr>
              <a:spLocks noChangeShapeType="1"/>
            </p:cNvSpPr>
            <p:nvPr/>
          </p:nvSpPr>
          <p:spPr bwMode="auto">
            <a:xfrm flipV="1">
              <a:off x="2365" y="2659"/>
              <a:ext cx="0" cy="91"/>
            </a:xfrm>
            <a:prstGeom prst="line">
              <a:avLst/>
            </a:prstGeom>
            <a:noFill/>
            <a:ln w="9525">
              <a:solidFill>
                <a:schemeClr val="tx1"/>
              </a:solidFill>
              <a:round/>
              <a:headEnd/>
              <a:tailEnd/>
            </a:ln>
          </p:spPr>
          <p:txBody>
            <a:bodyPr>
              <a:spAutoFit/>
            </a:bodyPr>
            <a:lstStyle/>
            <a:p>
              <a:endParaRPr lang="en-US"/>
            </a:p>
          </p:txBody>
        </p:sp>
        <p:sp>
          <p:nvSpPr>
            <p:cNvPr id="3143" name="Line 48"/>
            <p:cNvSpPr>
              <a:spLocks noChangeShapeType="1"/>
            </p:cNvSpPr>
            <p:nvPr/>
          </p:nvSpPr>
          <p:spPr bwMode="auto">
            <a:xfrm flipV="1">
              <a:off x="2545" y="2659"/>
              <a:ext cx="0" cy="91"/>
            </a:xfrm>
            <a:prstGeom prst="line">
              <a:avLst/>
            </a:prstGeom>
            <a:noFill/>
            <a:ln w="9525">
              <a:solidFill>
                <a:schemeClr val="tx1"/>
              </a:solidFill>
              <a:round/>
              <a:headEnd/>
              <a:tailEnd/>
            </a:ln>
          </p:spPr>
          <p:txBody>
            <a:bodyPr>
              <a:spAutoFit/>
            </a:bodyPr>
            <a:lstStyle/>
            <a:p>
              <a:endParaRPr lang="en-US"/>
            </a:p>
          </p:txBody>
        </p:sp>
        <p:sp>
          <p:nvSpPr>
            <p:cNvPr id="3144" name="Line 49"/>
            <p:cNvSpPr>
              <a:spLocks noChangeShapeType="1"/>
            </p:cNvSpPr>
            <p:nvPr/>
          </p:nvSpPr>
          <p:spPr bwMode="auto">
            <a:xfrm flipV="1">
              <a:off x="2725" y="2659"/>
              <a:ext cx="0" cy="91"/>
            </a:xfrm>
            <a:prstGeom prst="line">
              <a:avLst/>
            </a:prstGeom>
            <a:noFill/>
            <a:ln w="9525">
              <a:solidFill>
                <a:schemeClr val="tx1"/>
              </a:solidFill>
              <a:round/>
              <a:headEnd/>
              <a:tailEnd/>
            </a:ln>
          </p:spPr>
          <p:txBody>
            <a:bodyPr>
              <a:spAutoFit/>
            </a:bodyPr>
            <a:lstStyle/>
            <a:p>
              <a:endParaRPr lang="en-US"/>
            </a:p>
          </p:txBody>
        </p:sp>
        <p:sp>
          <p:nvSpPr>
            <p:cNvPr id="3145" name="Line 50"/>
            <p:cNvSpPr>
              <a:spLocks noChangeShapeType="1"/>
            </p:cNvSpPr>
            <p:nvPr/>
          </p:nvSpPr>
          <p:spPr bwMode="auto">
            <a:xfrm flipV="1">
              <a:off x="2905" y="2659"/>
              <a:ext cx="0" cy="91"/>
            </a:xfrm>
            <a:prstGeom prst="line">
              <a:avLst/>
            </a:prstGeom>
            <a:noFill/>
            <a:ln w="9525">
              <a:solidFill>
                <a:schemeClr val="tx1"/>
              </a:solidFill>
              <a:round/>
              <a:headEnd/>
              <a:tailEnd/>
            </a:ln>
          </p:spPr>
          <p:txBody>
            <a:bodyPr>
              <a:spAutoFit/>
            </a:bodyPr>
            <a:lstStyle/>
            <a:p>
              <a:endParaRPr lang="en-US"/>
            </a:p>
          </p:txBody>
        </p:sp>
        <p:sp>
          <p:nvSpPr>
            <p:cNvPr id="3146" name="Line 51"/>
            <p:cNvSpPr>
              <a:spLocks noChangeShapeType="1"/>
            </p:cNvSpPr>
            <p:nvPr/>
          </p:nvSpPr>
          <p:spPr bwMode="auto">
            <a:xfrm flipV="1">
              <a:off x="3085" y="2659"/>
              <a:ext cx="0" cy="91"/>
            </a:xfrm>
            <a:prstGeom prst="line">
              <a:avLst/>
            </a:prstGeom>
            <a:noFill/>
            <a:ln w="9525">
              <a:solidFill>
                <a:schemeClr val="tx1"/>
              </a:solidFill>
              <a:round/>
              <a:headEnd/>
              <a:tailEnd/>
            </a:ln>
          </p:spPr>
          <p:txBody>
            <a:bodyPr>
              <a:spAutoFit/>
            </a:bodyPr>
            <a:lstStyle/>
            <a:p>
              <a:endParaRPr lang="en-US"/>
            </a:p>
          </p:txBody>
        </p:sp>
        <p:sp>
          <p:nvSpPr>
            <p:cNvPr id="3147" name="Line 52"/>
            <p:cNvSpPr>
              <a:spLocks noChangeShapeType="1"/>
            </p:cNvSpPr>
            <p:nvPr/>
          </p:nvSpPr>
          <p:spPr bwMode="auto">
            <a:xfrm flipV="1">
              <a:off x="3265" y="2659"/>
              <a:ext cx="0" cy="91"/>
            </a:xfrm>
            <a:prstGeom prst="line">
              <a:avLst/>
            </a:prstGeom>
            <a:noFill/>
            <a:ln w="9525">
              <a:solidFill>
                <a:schemeClr val="tx1"/>
              </a:solidFill>
              <a:round/>
              <a:headEnd/>
              <a:tailEnd/>
            </a:ln>
          </p:spPr>
          <p:txBody>
            <a:bodyPr>
              <a:spAutoFit/>
            </a:bodyPr>
            <a:lstStyle/>
            <a:p>
              <a:endParaRPr lang="en-US"/>
            </a:p>
          </p:txBody>
        </p:sp>
        <p:sp>
          <p:nvSpPr>
            <p:cNvPr id="3148" name="Line 53"/>
            <p:cNvSpPr>
              <a:spLocks noChangeShapeType="1"/>
            </p:cNvSpPr>
            <p:nvPr/>
          </p:nvSpPr>
          <p:spPr bwMode="auto">
            <a:xfrm flipV="1">
              <a:off x="3445" y="2659"/>
              <a:ext cx="0" cy="91"/>
            </a:xfrm>
            <a:prstGeom prst="line">
              <a:avLst/>
            </a:prstGeom>
            <a:noFill/>
            <a:ln w="9525">
              <a:solidFill>
                <a:schemeClr val="tx1"/>
              </a:solidFill>
              <a:round/>
              <a:headEnd/>
              <a:tailEnd/>
            </a:ln>
          </p:spPr>
          <p:txBody>
            <a:bodyPr>
              <a:spAutoFit/>
            </a:bodyPr>
            <a:lstStyle/>
            <a:p>
              <a:endParaRPr lang="en-US"/>
            </a:p>
          </p:txBody>
        </p:sp>
        <p:sp>
          <p:nvSpPr>
            <p:cNvPr id="3149" name="Line 54"/>
            <p:cNvSpPr>
              <a:spLocks noChangeShapeType="1"/>
            </p:cNvSpPr>
            <p:nvPr/>
          </p:nvSpPr>
          <p:spPr bwMode="auto">
            <a:xfrm flipV="1">
              <a:off x="3625" y="2659"/>
              <a:ext cx="0" cy="91"/>
            </a:xfrm>
            <a:prstGeom prst="line">
              <a:avLst/>
            </a:prstGeom>
            <a:noFill/>
            <a:ln w="9525">
              <a:solidFill>
                <a:schemeClr val="tx1"/>
              </a:solidFill>
              <a:round/>
              <a:headEnd/>
              <a:tailEnd/>
            </a:ln>
          </p:spPr>
          <p:txBody>
            <a:bodyPr>
              <a:spAutoFit/>
            </a:bodyPr>
            <a:lstStyle/>
            <a:p>
              <a:endParaRPr lang="en-US"/>
            </a:p>
          </p:txBody>
        </p:sp>
        <p:sp>
          <p:nvSpPr>
            <p:cNvPr id="3150" name="Line 55"/>
            <p:cNvSpPr>
              <a:spLocks noChangeShapeType="1"/>
            </p:cNvSpPr>
            <p:nvPr/>
          </p:nvSpPr>
          <p:spPr bwMode="auto">
            <a:xfrm flipV="1">
              <a:off x="3805" y="2659"/>
              <a:ext cx="0" cy="91"/>
            </a:xfrm>
            <a:prstGeom prst="line">
              <a:avLst/>
            </a:prstGeom>
            <a:noFill/>
            <a:ln w="9525">
              <a:solidFill>
                <a:schemeClr val="tx1"/>
              </a:solidFill>
              <a:round/>
              <a:headEnd/>
              <a:tailEnd/>
            </a:ln>
          </p:spPr>
          <p:txBody>
            <a:bodyPr>
              <a:spAutoFit/>
            </a:bodyPr>
            <a:lstStyle/>
            <a:p>
              <a:endParaRPr lang="en-US"/>
            </a:p>
          </p:txBody>
        </p:sp>
        <p:sp>
          <p:nvSpPr>
            <p:cNvPr id="3151" name="Line 56"/>
            <p:cNvSpPr>
              <a:spLocks noChangeShapeType="1"/>
            </p:cNvSpPr>
            <p:nvPr/>
          </p:nvSpPr>
          <p:spPr bwMode="auto">
            <a:xfrm flipV="1">
              <a:off x="3985" y="2659"/>
              <a:ext cx="0" cy="91"/>
            </a:xfrm>
            <a:prstGeom prst="line">
              <a:avLst/>
            </a:prstGeom>
            <a:noFill/>
            <a:ln w="9525">
              <a:solidFill>
                <a:schemeClr val="tx1"/>
              </a:solidFill>
              <a:round/>
              <a:headEnd/>
              <a:tailEnd/>
            </a:ln>
          </p:spPr>
          <p:txBody>
            <a:bodyPr>
              <a:spAutoFit/>
            </a:bodyPr>
            <a:lstStyle/>
            <a:p>
              <a:endParaRPr lang="en-US"/>
            </a:p>
          </p:txBody>
        </p:sp>
        <p:sp>
          <p:nvSpPr>
            <p:cNvPr id="3152" name="Line 57"/>
            <p:cNvSpPr>
              <a:spLocks noChangeShapeType="1"/>
            </p:cNvSpPr>
            <p:nvPr/>
          </p:nvSpPr>
          <p:spPr bwMode="auto">
            <a:xfrm flipV="1">
              <a:off x="4165" y="2659"/>
              <a:ext cx="0" cy="91"/>
            </a:xfrm>
            <a:prstGeom prst="line">
              <a:avLst/>
            </a:prstGeom>
            <a:noFill/>
            <a:ln w="9525">
              <a:solidFill>
                <a:schemeClr val="tx1"/>
              </a:solidFill>
              <a:round/>
              <a:headEnd/>
              <a:tailEnd/>
            </a:ln>
          </p:spPr>
          <p:txBody>
            <a:bodyPr>
              <a:spAutoFit/>
            </a:bodyPr>
            <a:lstStyle/>
            <a:p>
              <a:endParaRPr lang="en-US"/>
            </a:p>
          </p:txBody>
        </p:sp>
        <p:sp>
          <p:nvSpPr>
            <p:cNvPr id="3153" name="Line 58"/>
            <p:cNvSpPr>
              <a:spLocks noChangeShapeType="1"/>
            </p:cNvSpPr>
            <p:nvPr/>
          </p:nvSpPr>
          <p:spPr bwMode="auto">
            <a:xfrm flipV="1">
              <a:off x="4345" y="2659"/>
              <a:ext cx="0" cy="91"/>
            </a:xfrm>
            <a:prstGeom prst="line">
              <a:avLst/>
            </a:prstGeom>
            <a:noFill/>
            <a:ln w="9525">
              <a:solidFill>
                <a:schemeClr val="tx1"/>
              </a:solidFill>
              <a:round/>
              <a:headEnd/>
              <a:tailEnd/>
            </a:ln>
          </p:spPr>
          <p:txBody>
            <a:bodyPr>
              <a:spAutoFit/>
            </a:bodyPr>
            <a:lstStyle/>
            <a:p>
              <a:endParaRPr lang="en-US"/>
            </a:p>
          </p:txBody>
        </p:sp>
        <p:sp>
          <p:nvSpPr>
            <p:cNvPr id="3154" name="Line 59"/>
            <p:cNvSpPr>
              <a:spLocks noChangeShapeType="1"/>
            </p:cNvSpPr>
            <p:nvPr/>
          </p:nvSpPr>
          <p:spPr bwMode="auto">
            <a:xfrm flipV="1">
              <a:off x="4525" y="2659"/>
              <a:ext cx="0" cy="91"/>
            </a:xfrm>
            <a:prstGeom prst="line">
              <a:avLst/>
            </a:prstGeom>
            <a:noFill/>
            <a:ln w="9525">
              <a:solidFill>
                <a:schemeClr val="tx1"/>
              </a:solidFill>
              <a:round/>
              <a:headEnd/>
              <a:tailEnd/>
            </a:ln>
          </p:spPr>
          <p:txBody>
            <a:bodyPr>
              <a:spAutoFit/>
            </a:bodyPr>
            <a:lstStyle/>
            <a:p>
              <a:endParaRPr lang="en-US"/>
            </a:p>
          </p:txBody>
        </p:sp>
        <p:sp>
          <p:nvSpPr>
            <p:cNvPr id="3155" name="Line 60"/>
            <p:cNvSpPr>
              <a:spLocks noChangeShapeType="1"/>
            </p:cNvSpPr>
            <p:nvPr/>
          </p:nvSpPr>
          <p:spPr bwMode="auto">
            <a:xfrm flipV="1">
              <a:off x="4705" y="2659"/>
              <a:ext cx="0" cy="91"/>
            </a:xfrm>
            <a:prstGeom prst="line">
              <a:avLst/>
            </a:prstGeom>
            <a:noFill/>
            <a:ln w="9525">
              <a:solidFill>
                <a:schemeClr val="tx1"/>
              </a:solidFill>
              <a:round/>
              <a:headEnd/>
              <a:tailEnd/>
            </a:ln>
          </p:spPr>
          <p:txBody>
            <a:bodyPr>
              <a:spAutoFit/>
            </a:bodyPr>
            <a:lstStyle/>
            <a:p>
              <a:endParaRPr lang="en-US"/>
            </a:p>
          </p:txBody>
        </p:sp>
        <p:sp>
          <p:nvSpPr>
            <p:cNvPr id="3156" name="Line 61"/>
            <p:cNvSpPr>
              <a:spLocks noChangeShapeType="1"/>
            </p:cNvSpPr>
            <p:nvPr/>
          </p:nvSpPr>
          <p:spPr bwMode="auto">
            <a:xfrm flipV="1">
              <a:off x="4885" y="2659"/>
              <a:ext cx="0" cy="91"/>
            </a:xfrm>
            <a:prstGeom prst="line">
              <a:avLst/>
            </a:prstGeom>
            <a:noFill/>
            <a:ln w="9525">
              <a:solidFill>
                <a:schemeClr val="tx1"/>
              </a:solidFill>
              <a:round/>
              <a:headEnd/>
              <a:tailEnd/>
            </a:ln>
          </p:spPr>
          <p:txBody>
            <a:bodyPr>
              <a:spAutoFit/>
            </a:bodyPr>
            <a:lstStyle/>
            <a:p>
              <a:endParaRPr lang="en-US"/>
            </a:p>
          </p:txBody>
        </p:sp>
        <p:sp>
          <p:nvSpPr>
            <p:cNvPr id="3157" name="Line 62"/>
            <p:cNvSpPr>
              <a:spLocks noChangeShapeType="1"/>
            </p:cNvSpPr>
            <p:nvPr/>
          </p:nvSpPr>
          <p:spPr bwMode="auto">
            <a:xfrm flipV="1">
              <a:off x="5065" y="2659"/>
              <a:ext cx="0" cy="91"/>
            </a:xfrm>
            <a:prstGeom prst="line">
              <a:avLst/>
            </a:prstGeom>
            <a:noFill/>
            <a:ln w="9525">
              <a:solidFill>
                <a:schemeClr val="tx1"/>
              </a:solidFill>
              <a:round/>
              <a:headEnd/>
              <a:tailEnd/>
            </a:ln>
          </p:spPr>
          <p:txBody>
            <a:bodyPr>
              <a:spAutoFit/>
            </a:bodyPr>
            <a:lstStyle/>
            <a:p>
              <a:endParaRPr lang="en-US"/>
            </a:p>
          </p:txBody>
        </p:sp>
        <p:sp>
          <p:nvSpPr>
            <p:cNvPr id="3158" name="Line 63"/>
            <p:cNvSpPr>
              <a:spLocks noChangeShapeType="1"/>
            </p:cNvSpPr>
            <p:nvPr/>
          </p:nvSpPr>
          <p:spPr bwMode="auto">
            <a:xfrm flipV="1">
              <a:off x="5245" y="2659"/>
              <a:ext cx="0" cy="91"/>
            </a:xfrm>
            <a:prstGeom prst="line">
              <a:avLst/>
            </a:prstGeom>
            <a:noFill/>
            <a:ln w="9525">
              <a:solidFill>
                <a:schemeClr val="tx1"/>
              </a:solidFill>
              <a:round/>
              <a:headEnd/>
              <a:tailEnd/>
            </a:ln>
          </p:spPr>
          <p:txBody>
            <a:bodyPr>
              <a:spAutoFit/>
            </a:bodyPr>
            <a:lstStyle/>
            <a:p>
              <a:endParaRPr lang="en-US"/>
            </a:p>
          </p:txBody>
        </p:sp>
        <p:sp>
          <p:nvSpPr>
            <p:cNvPr id="3159" name="Text Box 64"/>
            <p:cNvSpPr txBox="1">
              <a:spLocks noChangeArrowheads="1"/>
            </p:cNvSpPr>
            <p:nvPr/>
          </p:nvSpPr>
          <p:spPr bwMode="auto">
            <a:xfrm>
              <a:off x="4875" y="2523"/>
              <a:ext cx="409" cy="160"/>
            </a:xfrm>
            <a:prstGeom prst="rect">
              <a:avLst/>
            </a:prstGeom>
            <a:noFill/>
            <a:ln w="9525">
              <a:noFill/>
              <a:miter lim="800000"/>
              <a:headEnd/>
              <a:tailEnd/>
            </a:ln>
          </p:spPr>
          <p:txBody>
            <a:bodyPr>
              <a:spAutoFit/>
            </a:bodyPr>
            <a:lstStyle/>
            <a:p>
              <a:r>
                <a:rPr lang="en-US" sz="1000" b="0"/>
                <a:t>2007</a:t>
              </a:r>
            </a:p>
          </p:txBody>
        </p:sp>
      </p:grpSp>
      <p:sp>
        <p:nvSpPr>
          <p:cNvPr id="3079" name="Text Box 65"/>
          <p:cNvSpPr txBox="1">
            <a:spLocks noChangeArrowheads="1"/>
          </p:cNvSpPr>
          <p:nvPr/>
        </p:nvSpPr>
        <p:spPr bwMode="auto">
          <a:xfrm>
            <a:off x="1203325" y="5727700"/>
            <a:ext cx="1341438" cy="306388"/>
          </a:xfrm>
          <a:prstGeom prst="rect">
            <a:avLst/>
          </a:prstGeom>
          <a:noFill/>
          <a:ln w="9525">
            <a:noFill/>
            <a:miter lim="800000"/>
            <a:headEnd/>
            <a:tailEnd/>
          </a:ln>
        </p:spPr>
        <p:txBody>
          <a:bodyPr>
            <a:spAutoFit/>
          </a:bodyPr>
          <a:lstStyle/>
          <a:p>
            <a:r>
              <a:rPr lang="en-US" sz="1400">
                <a:solidFill>
                  <a:srgbClr val="969696"/>
                </a:solidFill>
              </a:rPr>
              <a:t>Centuries</a:t>
            </a:r>
          </a:p>
        </p:txBody>
      </p:sp>
      <p:sp>
        <p:nvSpPr>
          <p:cNvPr id="3080" name="Text Box 66"/>
          <p:cNvSpPr txBox="1">
            <a:spLocks noChangeArrowheads="1"/>
          </p:cNvSpPr>
          <p:nvPr/>
        </p:nvSpPr>
        <p:spPr bwMode="auto">
          <a:xfrm>
            <a:off x="3886200" y="5727700"/>
            <a:ext cx="1343025" cy="306388"/>
          </a:xfrm>
          <a:prstGeom prst="rect">
            <a:avLst/>
          </a:prstGeom>
          <a:noFill/>
          <a:ln w="9525">
            <a:noFill/>
            <a:miter lim="800000"/>
            <a:headEnd/>
            <a:tailEnd/>
          </a:ln>
        </p:spPr>
        <p:txBody>
          <a:bodyPr>
            <a:spAutoFit/>
          </a:bodyPr>
          <a:lstStyle/>
          <a:p>
            <a:r>
              <a:rPr lang="en-US" sz="1400">
                <a:solidFill>
                  <a:srgbClr val="969696"/>
                </a:solidFill>
              </a:rPr>
              <a:t>Decades</a:t>
            </a:r>
          </a:p>
        </p:txBody>
      </p:sp>
      <p:sp>
        <p:nvSpPr>
          <p:cNvPr id="3081" name="Text Box 67"/>
          <p:cNvSpPr txBox="1">
            <a:spLocks noChangeArrowheads="1"/>
          </p:cNvSpPr>
          <p:nvPr/>
        </p:nvSpPr>
        <p:spPr bwMode="auto">
          <a:xfrm>
            <a:off x="6437313" y="5727700"/>
            <a:ext cx="1341437" cy="306388"/>
          </a:xfrm>
          <a:prstGeom prst="rect">
            <a:avLst/>
          </a:prstGeom>
          <a:noFill/>
          <a:ln w="9525">
            <a:noFill/>
            <a:miter lim="800000"/>
            <a:headEnd/>
            <a:tailEnd/>
          </a:ln>
        </p:spPr>
        <p:txBody>
          <a:bodyPr>
            <a:spAutoFit/>
          </a:bodyPr>
          <a:lstStyle/>
          <a:p>
            <a:r>
              <a:rPr lang="en-US" sz="1400">
                <a:solidFill>
                  <a:srgbClr val="969696"/>
                </a:solidFill>
              </a:rPr>
              <a:t>Years</a:t>
            </a:r>
          </a:p>
        </p:txBody>
      </p:sp>
      <p:sp>
        <p:nvSpPr>
          <p:cNvPr id="3082" name="Line 68"/>
          <p:cNvSpPr>
            <a:spLocks noChangeShapeType="1"/>
          </p:cNvSpPr>
          <p:nvPr/>
        </p:nvSpPr>
        <p:spPr bwMode="auto">
          <a:xfrm>
            <a:off x="3332163" y="4924425"/>
            <a:ext cx="0" cy="1116013"/>
          </a:xfrm>
          <a:prstGeom prst="line">
            <a:avLst/>
          </a:prstGeom>
          <a:noFill/>
          <a:ln w="38100" cap="rnd">
            <a:solidFill>
              <a:schemeClr val="accent2"/>
            </a:solidFill>
            <a:prstDash val="sysDot"/>
            <a:round/>
            <a:headEnd/>
            <a:tailEnd/>
          </a:ln>
        </p:spPr>
        <p:txBody>
          <a:bodyPr>
            <a:spAutoFit/>
          </a:bodyPr>
          <a:lstStyle/>
          <a:p>
            <a:endParaRPr lang="en-US"/>
          </a:p>
        </p:txBody>
      </p:sp>
      <p:sp>
        <p:nvSpPr>
          <p:cNvPr id="3083" name="Line 69"/>
          <p:cNvSpPr>
            <a:spLocks noChangeShapeType="1"/>
          </p:cNvSpPr>
          <p:nvPr/>
        </p:nvSpPr>
        <p:spPr bwMode="auto">
          <a:xfrm>
            <a:off x="5999163" y="4930775"/>
            <a:ext cx="0" cy="1041400"/>
          </a:xfrm>
          <a:prstGeom prst="line">
            <a:avLst/>
          </a:prstGeom>
          <a:noFill/>
          <a:ln w="38100" cap="rnd">
            <a:solidFill>
              <a:schemeClr val="accent2"/>
            </a:solidFill>
            <a:prstDash val="sysDot"/>
            <a:round/>
            <a:headEnd/>
            <a:tailEnd/>
          </a:ln>
        </p:spPr>
        <p:txBody>
          <a:bodyPr>
            <a:spAutoFit/>
          </a:bodyPr>
          <a:lstStyle/>
          <a:p>
            <a:endParaRPr lang="en-US"/>
          </a:p>
        </p:txBody>
      </p:sp>
      <p:pic>
        <p:nvPicPr>
          <p:cNvPr id="3084" name="Picture 70"/>
          <p:cNvPicPr>
            <a:picLocks noChangeAspect="1" noChangeArrowheads="1"/>
          </p:cNvPicPr>
          <p:nvPr/>
        </p:nvPicPr>
        <p:blipFill>
          <a:blip r:embed="rId3" cstate="print"/>
          <a:srcRect l="8269" t="3679" r="30313" b="39470"/>
          <a:stretch>
            <a:fillRect/>
          </a:stretch>
        </p:blipFill>
        <p:spPr bwMode="auto">
          <a:xfrm>
            <a:off x="1858963" y="2781300"/>
            <a:ext cx="1341437" cy="1028700"/>
          </a:xfrm>
          <a:prstGeom prst="rect">
            <a:avLst/>
          </a:prstGeom>
          <a:noFill/>
          <a:ln w="9525">
            <a:noFill/>
            <a:miter lim="800000"/>
            <a:headEnd/>
            <a:tailEnd/>
          </a:ln>
        </p:spPr>
      </p:pic>
      <p:sp>
        <p:nvSpPr>
          <p:cNvPr id="3085" name="Text Box 71"/>
          <p:cNvSpPr txBox="1">
            <a:spLocks noChangeArrowheads="1"/>
          </p:cNvSpPr>
          <p:nvPr/>
        </p:nvSpPr>
        <p:spPr bwMode="auto">
          <a:xfrm>
            <a:off x="1765300" y="3805238"/>
            <a:ext cx="1397000" cy="639762"/>
          </a:xfrm>
          <a:prstGeom prst="rect">
            <a:avLst/>
          </a:prstGeom>
          <a:noFill/>
          <a:ln w="9525">
            <a:noFill/>
            <a:miter lim="800000"/>
            <a:headEnd/>
            <a:tailEnd/>
          </a:ln>
        </p:spPr>
        <p:txBody>
          <a:bodyPr>
            <a:spAutoFit/>
          </a:bodyPr>
          <a:lstStyle/>
          <a:p>
            <a:pPr algn="r"/>
            <a:r>
              <a:rPr lang="en-US" sz="1200" b="0"/>
              <a:t>Springer founded in Berlin </a:t>
            </a:r>
            <a:br>
              <a:rPr lang="en-US" sz="1200" b="0"/>
            </a:br>
            <a:r>
              <a:rPr lang="en-US" sz="1200" b="0"/>
              <a:t>(1842)</a:t>
            </a:r>
          </a:p>
        </p:txBody>
      </p:sp>
      <p:sp>
        <p:nvSpPr>
          <p:cNvPr id="3086" name="Text Box 72"/>
          <p:cNvSpPr txBox="1">
            <a:spLocks noChangeArrowheads="1"/>
          </p:cNvSpPr>
          <p:nvPr/>
        </p:nvSpPr>
        <p:spPr bwMode="auto">
          <a:xfrm>
            <a:off x="5213350" y="2409825"/>
            <a:ext cx="844550" cy="639763"/>
          </a:xfrm>
          <a:prstGeom prst="rect">
            <a:avLst/>
          </a:prstGeom>
          <a:noFill/>
          <a:ln w="9525">
            <a:noFill/>
            <a:miter lim="800000"/>
            <a:headEnd/>
            <a:tailEnd/>
          </a:ln>
        </p:spPr>
        <p:txBody>
          <a:bodyPr>
            <a:spAutoFit/>
          </a:bodyPr>
          <a:lstStyle/>
          <a:p>
            <a:pPr algn="r"/>
            <a:r>
              <a:rPr lang="en-US" sz="1200" b="0"/>
              <a:t>Merger</a:t>
            </a:r>
            <a:br>
              <a:rPr lang="en-US" sz="1200" b="0"/>
            </a:br>
            <a:r>
              <a:rPr lang="en-US" sz="1200" b="0"/>
              <a:t>SPV/KAP</a:t>
            </a:r>
            <a:br>
              <a:rPr lang="en-US" sz="1200" b="0"/>
            </a:br>
            <a:r>
              <a:rPr lang="en-US" sz="1200" b="0"/>
              <a:t>(2004)</a:t>
            </a:r>
          </a:p>
        </p:txBody>
      </p:sp>
      <p:pic>
        <p:nvPicPr>
          <p:cNvPr id="3087" name="Picture 73" descr="springerlink03"/>
          <p:cNvPicPr>
            <a:picLocks noChangeAspect="1" noChangeArrowheads="1"/>
          </p:cNvPicPr>
          <p:nvPr/>
        </p:nvPicPr>
        <p:blipFill>
          <a:blip r:embed="rId4" cstate="print"/>
          <a:srcRect/>
          <a:stretch>
            <a:fillRect/>
          </a:stretch>
        </p:blipFill>
        <p:spPr bwMode="auto">
          <a:xfrm>
            <a:off x="4567238" y="3463925"/>
            <a:ext cx="1349375" cy="349250"/>
          </a:xfrm>
          <a:prstGeom prst="rect">
            <a:avLst/>
          </a:prstGeom>
          <a:noFill/>
          <a:ln w="9525">
            <a:noFill/>
            <a:miter lim="800000"/>
            <a:headEnd/>
            <a:tailEnd/>
          </a:ln>
        </p:spPr>
      </p:pic>
      <p:pic>
        <p:nvPicPr>
          <p:cNvPr id="3088" name="Picture 74"/>
          <p:cNvPicPr>
            <a:picLocks noChangeAspect="1" noChangeArrowheads="1"/>
          </p:cNvPicPr>
          <p:nvPr/>
        </p:nvPicPr>
        <p:blipFill>
          <a:blip r:embed="rId5" cstate="print"/>
          <a:srcRect/>
          <a:stretch>
            <a:fillRect/>
          </a:stretch>
        </p:blipFill>
        <p:spPr bwMode="auto">
          <a:xfrm>
            <a:off x="7281863" y="2476500"/>
            <a:ext cx="623887" cy="738188"/>
          </a:xfrm>
          <a:prstGeom prst="rect">
            <a:avLst/>
          </a:prstGeom>
          <a:noFill/>
          <a:ln w="9525" algn="ctr">
            <a:noFill/>
            <a:miter lim="800000"/>
            <a:headEnd/>
            <a:tailEnd/>
          </a:ln>
        </p:spPr>
      </p:pic>
      <p:sp>
        <p:nvSpPr>
          <p:cNvPr id="3089" name="Text Box 75"/>
          <p:cNvSpPr txBox="1">
            <a:spLocks noChangeArrowheads="1"/>
          </p:cNvSpPr>
          <p:nvPr/>
        </p:nvSpPr>
        <p:spPr bwMode="auto">
          <a:xfrm>
            <a:off x="8461375" y="3502025"/>
            <a:ext cx="728663" cy="458788"/>
          </a:xfrm>
          <a:prstGeom prst="rect">
            <a:avLst/>
          </a:prstGeom>
          <a:noFill/>
          <a:ln w="9525">
            <a:noFill/>
            <a:miter lim="800000"/>
            <a:headEnd/>
            <a:tailEnd/>
          </a:ln>
        </p:spPr>
        <p:txBody>
          <a:bodyPr>
            <a:spAutoFit/>
          </a:bodyPr>
          <a:lstStyle/>
          <a:p>
            <a:pPr algn="l"/>
            <a:r>
              <a:rPr lang="en-US" sz="1200" b="0"/>
              <a:t>eBooks </a:t>
            </a:r>
            <a:br>
              <a:rPr lang="en-US" sz="1200" b="0"/>
            </a:br>
            <a:r>
              <a:rPr lang="en-US" sz="1200" b="0"/>
              <a:t>(2006)</a:t>
            </a:r>
          </a:p>
        </p:txBody>
      </p:sp>
      <p:sp>
        <p:nvSpPr>
          <p:cNvPr id="3090" name="Line 76"/>
          <p:cNvSpPr>
            <a:spLocks noChangeShapeType="1"/>
          </p:cNvSpPr>
          <p:nvPr/>
        </p:nvSpPr>
        <p:spPr bwMode="auto">
          <a:xfrm flipV="1">
            <a:off x="5899150" y="3844925"/>
            <a:ext cx="0" cy="1522413"/>
          </a:xfrm>
          <a:prstGeom prst="line">
            <a:avLst/>
          </a:prstGeom>
          <a:noFill/>
          <a:ln w="25400">
            <a:solidFill>
              <a:schemeClr val="accent2"/>
            </a:solidFill>
            <a:round/>
            <a:headEnd/>
            <a:tailEnd/>
          </a:ln>
        </p:spPr>
        <p:txBody>
          <a:bodyPr>
            <a:spAutoFit/>
          </a:bodyPr>
          <a:lstStyle/>
          <a:p>
            <a:endParaRPr lang="en-US"/>
          </a:p>
        </p:txBody>
      </p:sp>
      <p:grpSp>
        <p:nvGrpSpPr>
          <p:cNvPr id="3" name="Group 77"/>
          <p:cNvGrpSpPr>
            <a:grpSpLocks/>
          </p:cNvGrpSpPr>
          <p:nvPr/>
        </p:nvGrpSpPr>
        <p:grpSpPr bwMode="auto">
          <a:xfrm>
            <a:off x="6065838" y="2398713"/>
            <a:ext cx="1004887" cy="854075"/>
            <a:chOff x="4103" y="1763"/>
            <a:chExt cx="758" cy="623"/>
          </a:xfrm>
        </p:grpSpPr>
        <p:pic>
          <p:nvPicPr>
            <p:cNvPr id="3099" name="Picture 78" descr="kap">
              <a:hlinkClick r:id="rId6"/>
            </p:cNvPr>
            <p:cNvPicPr>
              <a:picLocks noChangeAspect="1" noChangeArrowheads="1"/>
            </p:cNvPicPr>
            <p:nvPr/>
          </p:nvPicPr>
          <p:blipFill>
            <a:blip r:embed="rId7" cstate="print"/>
            <a:srcRect/>
            <a:stretch>
              <a:fillRect/>
            </a:stretch>
          </p:blipFill>
          <p:spPr bwMode="auto">
            <a:xfrm>
              <a:off x="4236" y="1863"/>
              <a:ext cx="588" cy="147"/>
            </a:xfrm>
            <a:prstGeom prst="rect">
              <a:avLst/>
            </a:prstGeom>
            <a:noFill/>
            <a:ln w="9525">
              <a:noFill/>
              <a:miter lim="800000"/>
              <a:headEnd/>
              <a:tailEnd/>
            </a:ln>
          </p:spPr>
        </p:pic>
        <p:pic>
          <p:nvPicPr>
            <p:cNvPr id="3100" name="Picture 79" descr="SpringerLogo">
              <a:hlinkClick r:id="rId8"/>
            </p:cNvPr>
            <p:cNvPicPr>
              <a:picLocks noChangeAspect="1" noChangeArrowheads="1"/>
            </p:cNvPicPr>
            <p:nvPr/>
          </p:nvPicPr>
          <p:blipFill>
            <a:blip r:embed="rId9" cstate="print"/>
            <a:srcRect/>
            <a:stretch>
              <a:fillRect/>
            </a:stretch>
          </p:blipFill>
          <p:spPr bwMode="auto">
            <a:xfrm>
              <a:off x="4236" y="2062"/>
              <a:ext cx="474" cy="269"/>
            </a:xfrm>
            <a:prstGeom prst="rect">
              <a:avLst/>
            </a:prstGeom>
            <a:noFill/>
            <a:ln w="9525">
              <a:noFill/>
              <a:miter lim="800000"/>
              <a:headEnd/>
              <a:tailEnd/>
            </a:ln>
          </p:spPr>
        </p:pic>
        <p:sp>
          <p:nvSpPr>
            <p:cNvPr id="3101" name="Rectangle 80"/>
            <p:cNvSpPr>
              <a:spLocks noChangeArrowheads="1"/>
            </p:cNvSpPr>
            <p:nvPr/>
          </p:nvSpPr>
          <p:spPr bwMode="auto">
            <a:xfrm>
              <a:off x="4103" y="1763"/>
              <a:ext cx="758" cy="623"/>
            </a:xfrm>
            <a:prstGeom prst="rect">
              <a:avLst/>
            </a:prstGeom>
            <a:noFill/>
            <a:ln w="9525">
              <a:solidFill>
                <a:schemeClr val="accent1"/>
              </a:solidFill>
              <a:miter lim="800000"/>
              <a:headEnd/>
              <a:tailEnd/>
            </a:ln>
          </p:spPr>
          <p:txBody>
            <a:bodyPr wrap="none" anchor="ctr">
              <a:spAutoFit/>
            </a:bodyPr>
            <a:lstStyle/>
            <a:p>
              <a:endParaRPr lang="en-US"/>
            </a:p>
          </p:txBody>
        </p:sp>
      </p:grpSp>
      <p:sp>
        <p:nvSpPr>
          <p:cNvPr id="3092" name="Text Box 81"/>
          <p:cNvSpPr txBox="1">
            <a:spLocks noChangeArrowheads="1"/>
          </p:cNvSpPr>
          <p:nvPr/>
        </p:nvSpPr>
        <p:spPr bwMode="auto">
          <a:xfrm>
            <a:off x="4527550" y="3814763"/>
            <a:ext cx="1341438" cy="639762"/>
          </a:xfrm>
          <a:prstGeom prst="rect">
            <a:avLst/>
          </a:prstGeom>
          <a:noFill/>
          <a:ln w="9525">
            <a:noFill/>
            <a:miter lim="800000"/>
            <a:headEnd/>
            <a:tailEnd/>
          </a:ln>
        </p:spPr>
        <p:txBody>
          <a:bodyPr>
            <a:spAutoFit/>
          </a:bodyPr>
          <a:lstStyle/>
          <a:p>
            <a:pPr algn="r"/>
            <a:r>
              <a:rPr lang="en-US" sz="1200" b="0"/>
              <a:t>SpringerLink launched</a:t>
            </a:r>
            <a:br>
              <a:rPr lang="en-US" sz="1200" b="0"/>
            </a:br>
            <a:r>
              <a:rPr lang="en-US" sz="1200" b="0"/>
              <a:t>(1996)</a:t>
            </a:r>
          </a:p>
        </p:txBody>
      </p:sp>
      <p:sp>
        <p:nvSpPr>
          <p:cNvPr id="3093" name="Text Box 82"/>
          <p:cNvSpPr txBox="1">
            <a:spLocks noChangeArrowheads="1"/>
          </p:cNvSpPr>
          <p:nvPr/>
        </p:nvSpPr>
        <p:spPr bwMode="auto">
          <a:xfrm>
            <a:off x="7883525" y="2463800"/>
            <a:ext cx="1176338" cy="641350"/>
          </a:xfrm>
          <a:prstGeom prst="rect">
            <a:avLst/>
          </a:prstGeom>
          <a:noFill/>
          <a:ln w="9525">
            <a:noFill/>
            <a:miter lim="800000"/>
            <a:headEnd/>
            <a:tailEnd/>
          </a:ln>
        </p:spPr>
        <p:txBody>
          <a:bodyPr>
            <a:spAutoFit/>
          </a:bodyPr>
          <a:lstStyle/>
          <a:p>
            <a:pPr algn="l"/>
            <a:r>
              <a:rPr lang="en-US" sz="1200" b="0"/>
              <a:t>Online Journal</a:t>
            </a:r>
            <a:br>
              <a:rPr lang="en-US" sz="1200" b="0"/>
            </a:br>
            <a:r>
              <a:rPr lang="en-US" sz="1200" b="0"/>
              <a:t>Archives</a:t>
            </a:r>
            <a:br>
              <a:rPr lang="en-US" sz="1200" b="0"/>
            </a:br>
            <a:r>
              <a:rPr lang="en-US" sz="1200" b="0"/>
              <a:t>(2005)</a:t>
            </a:r>
          </a:p>
        </p:txBody>
      </p:sp>
      <p:sp>
        <p:nvSpPr>
          <p:cNvPr id="3094" name="Line 83"/>
          <p:cNvSpPr>
            <a:spLocks noChangeShapeType="1"/>
          </p:cNvSpPr>
          <p:nvPr/>
        </p:nvSpPr>
        <p:spPr bwMode="auto">
          <a:xfrm flipV="1">
            <a:off x="7726363" y="4210050"/>
            <a:ext cx="0" cy="1120775"/>
          </a:xfrm>
          <a:prstGeom prst="line">
            <a:avLst/>
          </a:prstGeom>
          <a:noFill/>
          <a:ln w="25400">
            <a:solidFill>
              <a:schemeClr val="accent2"/>
            </a:solidFill>
            <a:round/>
            <a:headEnd/>
            <a:tailEnd/>
          </a:ln>
        </p:spPr>
        <p:txBody>
          <a:bodyPr>
            <a:spAutoFit/>
          </a:bodyPr>
          <a:lstStyle/>
          <a:p>
            <a:endParaRPr lang="en-US"/>
          </a:p>
        </p:txBody>
      </p:sp>
      <p:sp>
        <p:nvSpPr>
          <p:cNvPr id="3095" name="Line 84"/>
          <p:cNvSpPr>
            <a:spLocks noChangeShapeType="1"/>
          </p:cNvSpPr>
          <p:nvPr/>
        </p:nvSpPr>
        <p:spPr bwMode="auto">
          <a:xfrm flipV="1">
            <a:off x="8123238" y="4689475"/>
            <a:ext cx="0" cy="641350"/>
          </a:xfrm>
          <a:prstGeom prst="line">
            <a:avLst/>
          </a:prstGeom>
          <a:noFill/>
          <a:ln w="25400">
            <a:solidFill>
              <a:schemeClr val="accent2"/>
            </a:solidFill>
            <a:round/>
            <a:headEnd/>
            <a:tailEnd/>
          </a:ln>
        </p:spPr>
        <p:txBody>
          <a:bodyPr>
            <a:spAutoFit/>
          </a:bodyPr>
          <a:lstStyle/>
          <a:p>
            <a:endParaRPr lang="en-US"/>
          </a:p>
        </p:txBody>
      </p:sp>
      <p:pic>
        <p:nvPicPr>
          <p:cNvPr id="3096" name="Picture 85"/>
          <p:cNvPicPr>
            <a:picLocks noChangeAspect="1" noChangeArrowheads="1"/>
          </p:cNvPicPr>
          <p:nvPr/>
        </p:nvPicPr>
        <p:blipFill>
          <a:blip r:embed="rId10" cstate="print"/>
          <a:srcRect l="16708" r="16461"/>
          <a:stretch>
            <a:fillRect/>
          </a:stretch>
        </p:blipFill>
        <p:spPr bwMode="auto">
          <a:xfrm>
            <a:off x="7678738" y="3414713"/>
            <a:ext cx="804862" cy="728662"/>
          </a:xfrm>
          <a:prstGeom prst="rect">
            <a:avLst/>
          </a:prstGeom>
          <a:noFill/>
          <a:ln w="9525" algn="ctr">
            <a:noFill/>
            <a:miter lim="800000"/>
            <a:headEnd/>
            <a:tailEnd/>
          </a:ln>
        </p:spPr>
      </p:pic>
      <p:sp>
        <p:nvSpPr>
          <p:cNvPr id="3097" name="Text Box 86"/>
          <p:cNvSpPr txBox="1">
            <a:spLocks noChangeArrowheads="1"/>
          </p:cNvSpPr>
          <p:nvPr/>
        </p:nvSpPr>
        <p:spPr bwMode="auto">
          <a:xfrm>
            <a:off x="8113713" y="4632325"/>
            <a:ext cx="1030287" cy="457200"/>
          </a:xfrm>
          <a:prstGeom prst="rect">
            <a:avLst/>
          </a:prstGeom>
          <a:noFill/>
          <a:ln w="9525">
            <a:noFill/>
            <a:miter lim="800000"/>
            <a:headEnd/>
            <a:tailEnd/>
          </a:ln>
        </p:spPr>
        <p:txBody>
          <a:bodyPr>
            <a:spAutoFit/>
          </a:bodyPr>
          <a:lstStyle/>
          <a:p>
            <a:pPr algn="l"/>
            <a:r>
              <a:rPr lang="en-US" sz="1200" b="0"/>
              <a:t>Protocols </a:t>
            </a:r>
            <a:br>
              <a:rPr lang="en-US" sz="1200" b="0"/>
            </a:br>
            <a:r>
              <a:rPr lang="en-US" sz="1200" b="0"/>
              <a:t>(2008)</a:t>
            </a:r>
          </a:p>
        </p:txBody>
      </p:sp>
      <p:pic>
        <p:nvPicPr>
          <p:cNvPr id="3098" name="Picture 87"/>
          <p:cNvPicPr>
            <a:picLocks noChangeAspect="1" noChangeArrowheads="1"/>
          </p:cNvPicPr>
          <p:nvPr/>
        </p:nvPicPr>
        <p:blipFill>
          <a:blip r:embed="rId11" cstate="print"/>
          <a:srcRect/>
          <a:stretch>
            <a:fillRect/>
          </a:stretch>
        </p:blipFill>
        <p:spPr bwMode="auto">
          <a:xfrm>
            <a:off x="7761288" y="4327525"/>
            <a:ext cx="1382712" cy="3603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3" name="Rectangle 94"/>
          <p:cNvSpPr>
            <a:spLocks noGrp="1" noChangeArrowheads="1"/>
          </p:cNvSpPr>
          <p:nvPr>
            <p:ph type="title"/>
          </p:nvPr>
        </p:nvSpPr>
        <p:spPr>
          <a:xfrm>
            <a:off x="228600" y="914400"/>
            <a:ext cx="7861300" cy="274637"/>
          </a:xfrm>
        </p:spPr>
        <p:txBody>
          <a:bodyPr/>
          <a:lstStyle/>
          <a:p>
            <a:r>
              <a:rPr lang="en-US" dirty="0" smtClean="0"/>
              <a:t>Springer is evolving into an electronic publishing house, where journals and books are published and delivered online</a:t>
            </a:r>
          </a:p>
        </p:txBody>
      </p:sp>
      <p:grpSp>
        <p:nvGrpSpPr>
          <p:cNvPr id="2" name="Group 4"/>
          <p:cNvGrpSpPr>
            <a:grpSpLocks/>
          </p:cNvGrpSpPr>
          <p:nvPr/>
        </p:nvGrpSpPr>
        <p:grpSpPr bwMode="auto">
          <a:xfrm>
            <a:off x="546100" y="2027238"/>
            <a:ext cx="2603500" cy="1393825"/>
            <a:chOff x="96" y="2010"/>
            <a:chExt cx="2304" cy="1275"/>
          </a:xfrm>
        </p:grpSpPr>
        <p:pic>
          <p:nvPicPr>
            <p:cNvPr id="1149980" name="Picture 5" descr="Worldmap"/>
            <p:cNvPicPr>
              <a:picLocks noChangeAspect="1" noChangeArrowheads="1"/>
            </p:cNvPicPr>
            <p:nvPr/>
          </p:nvPicPr>
          <p:blipFill>
            <a:blip r:embed="rId4" cstate="print">
              <a:lum bright="-14000"/>
            </a:blip>
            <a:srcRect l="3226" b="2924"/>
            <a:stretch>
              <a:fillRect/>
            </a:stretch>
          </p:blipFill>
          <p:spPr bwMode="auto">
            <a:xfrm>
              <a:off x="96" y="2010"/>
              <a:ext cx="2304" cy="1275"/>
            </a:xfrm>
            <a:prstGeom prst="rect">
              <a:avLst/>
            </a:prstGeom>
            <a:noFill/>
            <a:ln w="9525">
              <a:noFill/>
              <a:miter lim="800000"/>
              <a:headEnd/>
              <a:tailEnd/>
            </a:ln>
          </p:spPr>
        </p:pic>
        <p:sp>
          <p:nvSpPr>
            <p:cNvPr id="1149981" name="Oval 6"/>
            <p:cNvSpPr>
              <a:spLocks noChangeArrowheads="1"/>
            </p:cNvSpPr>
            <p:nvPr/>
          </p:nvSpPr>
          <p:spPr bwMode="auto">
            <a:xfrm>
              <a:off x="367" y="2492"/>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49982" name="Oval 7"/>
            <p:cNvSpPr>
              <a:spLocks noChangeArrowheads="1"/>
            </p:cNvSpPr>
            <p:nvPr/>
          </p:nvSpPr>
          <p:spPr bwMode="auto">
            <a:xfrm>
              <a:off x="480" y="2536"/>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49983" name="Oval 8"/>
            <p:cNvSpPr>
              <a:spLocks noChangeArrowheads="1"/>
            </p:cNvSpPr>
            <p:nvPr/>
          </p:nvSpPr>
          <p:spPr bwMode="auto">
            <a:xfrm>
              <a:off x="677" y="2460"/>
              <a:ext cx="37" cy="36"/>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49984" name="Oval 9"/>
            <p:cNvSpPr>
              <a:spLocks noChangeArrowheads="1"/>
            </p:cNvSpPr>
            <p:nvPr/>
          </p:nvSpPr>
          <p:spPr bwMode="auto">
            <a:xfrm>
              <a:off x="630" y="2500"/>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49985" name="Oval 10"/>
            <p:cNvSpPr>
              <a:spLocks noChangeArrowheads="1"/>
            </p:cNvSpPr>
            <p:nvPr/>
          </p:nvSpPr>
          <p:spPr bwMode="auto">
            <a:xfrm>
              <a:off x="599" y="2520"/>
              <a:ext cx="37" cy="36"/>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49986" name="Oval 11"/>
            <p:cNvSpPr>
              <a:spLocks noChangeArrowheads="1"/>
            </p:cNvSpPr>
            <p:nvPr/>
          </p:nvSpPr>
          <p:spPr bwMode="auto">
            <a:xfrm>
              <a:off x="628" y="2462"/>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49987" name="Oval 12"/>
            <p:cNvSpPr>
              <a:spLocks noChangeArrowheads="1"/>
            </p:cNvSpPr>
            <p:nvPr/>
          </p:nvSpPr>
          <p:spPr bwMode="auto">
            <a:xfrm>
              <a:off x="347" y="2431"/>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49988" name="Oval 13"/>
            <p:cNvSpPr>
              <a:spLocks noChangeArrowheads="1"/>
            </p:cNvSpPr>
            <p:nvPr/>
          </p:nvSpPr>
          <p:spPr bwMode="auto">
            <a:xfrm>
              <a:off x="398" y="2334"/>
              <a:ext cx="36"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49989" name="Oval 14"/>
            <p:cNvSpPr>
              <a:spLocks noChangeArrowheads="1"/>
            </p:cNvSpPr>
            <p:nvPr/>
          </p:nvSpPr>
          <p:spPr bwMode="auto">
            <a:xfrm>
              <a:off x="690" y="2411"/>
              <a:ext cx="36"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49990" name="Oval 15"/>
            <p:cNvSpPr>
              <a:spLocks noChangeArrowheads="1"/>
            </p:cNvSpPr>
            <p:nvPr/>
          </p:nvSpPr>
          <p:spPr bwMode="auto">
            <a:xfrm>
              <a:off x="448" y="2596"/>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49991" name="Oval 16"/>
            <p:cNvSpPr>
              <a:spLocks noChangeArrowheads="1"/>
            </p:cNvSpPr>
            <p:nvPr/>
          </p:nvSpPr>
          <p:spPr bwMode="auto">
            <a:xfrm>
              <a:off x="849" y="2788"/>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49992" name="Oval 17"/>
            <p:cNvSpPr>
              <a:spLocks noChangeArrowheads="1"/>
            </p:cNvSpPr>
            <p:nvPr/>
          </p:nvSpPr>
          <p:spPr bwMode="auto">
            <a:xfrm>
              <a:off x="902" y="2827"/>
              <a:ext cx="37" cy="36"/>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49993" name="Oval 18"/>
            <p:cNvSpPr>
              <a:spLocks noChangeArrowheads="1"/>
            </p:cNvSpPr>
            <p:nvPr/>
          </p:nvSpPr>
          <p:spPr bwMode="auto">
            <a:xfrm>
              <a:off x="1126" y="2560"/>
              <a:ext cx="36"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49994" name="Oval 19"/>
            <p:cNvSpPr>
              <a:spLocks noChangeArrowheads="1"/>
            </p:cNvSpPr>
            <p:nvPr/>
          </p:nvSpPr>
          <p:spPr bwMode="auto">
            <a:xfrm>
              <a:off x="1164" y="2497"/>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49995" name="Oval 20"/>
            <p:cNvSpPr>
              <a:spLocks noChangeArrowheads="1"/>
            </p:cNvSpPr>
            <p:nvPr/>
          </p:nvSpPr>
          <p:spPr bwMode="auto">
            <a:xfrm>
              <a:off x="1147" y="2449"/>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49996" name="Oval 21"/>
            <p:cNvSpPr>
              <a:spLocks noChangeArrowheads="1"/>
            </p:cNvSpPr>
            <p:nvPr/>
          </p:nvSpPr>
          <p:spPr bwMode="auto">
            <a:xfrm>
              <a:off x="1186" y="2456"/>
              <a:ext cx="36"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49997" name="Oval 22"/>
            <p:cNvSpPr>
              <a:spLocks noChangeArrowheads="1"/>
            </p:cNvSpPr>
            <p:nvPr/>
          </p:nvSpPr>
          <p:spPr bwMode="auto">
            <a:xfrm>
              <a:off x="1224" y="2464"/>
              <a:ext cx="37" cy="36"/>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49998" name="Oval 23"/>
            <p:cNvSpPr>
              <a:spLocks noChangeArrowheads="1"/>
            </p:cNvSpPr>
            <p:nvPr/>
          </p:nvSpPr>
          <p:spPr bwMode="auto">
            <a:xfrm>
              <a:off x="1042" y="2324"/>
              <a:ext cx="36"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49999" name="Oval 24"/>
            <p:cNvSpPr>
              <a:spLocks noChangeArrowheads="1"/>
            </p:cNvSpPr>
            <p:nvPr/>
          </p:nvSpPr>
          <p:spPr bwMode="auto">
            <a:xfrm>
              <a:off x="1210" y="2503"/>
              <a:ext cx="36"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00" name="Oval 25"/>
            <p:cNvSpPr>
              <a:spLocks noChangeArrowheads="1"/>
            </p:cNvSpPr>
            <p:nvPr/>
          </p:nvSpPr>
          <p:spPr bwMode="auto">
            <a:xfrm>
              <a:off x="1265" y="2575"/>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01" name="Oval 26"/>
            <p:cNvSpPr>
              <a:spLocks noChangeArrowheads="1"/>
            </p:cNvSpPr>
            <p:nvPr/>
          </p:nvSpPr>
          <p:spPr bwMode="auto">
            <a:xfrm>
              <a:off x="1747" y="2673"/>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02" name="Oval 27"/>
            <p:cNvSpPr>
              <a:spLocks noChangeArrowheads="1"/>
            </p:cNvSpPr>
            <p:nvPr/>
          </p:nvSpPr>
          <p:spPr bwMode="auto">
            <a:xfrm>
              <a:off x="1757" y="2807"/>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03" name="Oval 28"/>
            <p:cNvSpPr>
              <a:spLocks noChangeArrowheads="1"/>
            </p:cNvSpPr>
            <p:nvPr/>
          </p:nvSpPr>
          <p:spPr bwMode="auto">
            <a:xfrm>
              <a:off x="646" y="2430"/>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04" name="Oval 29"/>
            <p:cNvSpPr>
              <a:spLocks noChangeArrowheads="1"/>
            </p:cNvSpPr>
            <p:nvPr/>
          </p:nvSpPr>
          <p:spPr bwMode="auto">
            <a:xfrm>
              <a:off x="1164" y="2540"/>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05" name="Oval 30"/>
            <p:cNvSpPr>
              <a:spLocks noChangeArrowheads="1"/>
            </p:cNvSpPr>
            <p:nvPr/>
          </p:nvSpPr>
          <p:spPr bwMode="auto">
            <a:xfrm>
              <a:off x="902" y="2792"/>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06" name="Oval 31"/>
            <p:cNvSpPr>
              <a:spLocks noChangeArrowheads="1"/>
            </p:cNvSpPr>
            <p:nvPr/>
          </p:nvSpPr>
          <p:spPr bwMode="auto">
            <a:xfrm>
              <a:off x="861" y="2912"/>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07" name="Oval 32"/>
            <p:cNvSpPr>
              <a:spLocks noChangeArrowheads="1"/>
            </p:cNvSpPr>
            <p:nvPr/>
          </p:nvSpPr>
          <p:spPr bwMode="auto">
            <a:xfrm>
              <a:off x="890" y="2855"/>
              <a:ext cx="36"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08" name="Oval 33"/>
            <p:cNvSpPr>
              <a:spLocks noChangeArrowheads="1"/>
            </p:cNvSpPr>
            <p:nvPr/>
          </p:nvSpPr>
          <p:spPr bwMode="auto">
            <a:xfrm>
              <a:off x="599" y="2577"/>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09" name="Oval 34"/>
            <p:cNvSpPr>
              <a:spLocks noChangeArrowheads="1"/>
            </p:cNvSpPr>
            <p:nvPr/>
          </p:nvSpPr>
          <p:spPr bwMode="auto">
            <a:xfrm>
              <a:off x="698" y="2447"/>
              <a:ext cx="36"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10" name="Oval 35"/>
            <p:cNvSpPr>
              <a:spLocks noChangeArrowheads="1"/>
            </p:cNvSpPr>
            <p:nvPr/>
          </p:nvSpPr>
          <p:spPr bwMode="auto">
            <a:xfrm>
              <a:off x="595" y="2372"/>
              <a:ext cx="37" cy="36"/>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11" name="Oval 36"/>
            <p:cNvSpPr>
              <a:spLocks noChangeArrowheads="1"/>
            </p:cNvSpPr>
            <p:nvPr/>
          </p:nvSpPr>
          <p:spPr bwMode="auto">
            <a:xfrm>
              <a:off x="557" y="2428"/>
              <a:ext cx="37" cy="36"/>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12" name="Oval 37"/>
            <p:cNvSpPr>
              <a:spLocks noChangeArrowheads="1"/>
            </p:cNvSpPr>
            <p:nvPr/>
          </p:nvSpPr>
          <p:spPr bwMode="auto">
            <a:xfrm>
              <a:off x="375" y="2383"/>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13" name="Oval 38"/>
            <p:cNvSpPr>
              <a:spLocks noChangeArrowheads="1"/>
            </p:cNvSpPr>
            <p:nvPr/>
          </p:nvSpPr>
          <p:spPr bwMode="auto">
            <a:xfrm>
              <a:off x="446" y="2445"/>
              <a:ext cx="36"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14" name="Oval 39"/>
            <p:cNvSpPr>
              <a:spLocks noChangeArrowheads="1"/>
            </p:cNvSpPr>
            <p:nvPr/>
          </p:nvSpPr>
          <p:spPr bwMode="auto">
            <a:xfrm>
              <a:off x="412" y="2436"/>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15" name="Oval 40"/>
            <p:cNvSpPr>
              <a:spLocks noChangeArrowheads="1"/>
            </p:cNvSpPr>
            <p:nvPr/>
          </p:nvSpPr>
          <p:spPr bwMode="auto">
            <a:xfrm>
              <a:off x="490" y="2567"/>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16" name="Oval 41"/>
            <p:cNvSpPr>
              <a:spLocks noChangeArrowheads="1"/>
            </p:cNvSpPr>
            <p:nvPr/>
          </p:nvSpPr>
          <p:spPr bwMode="auto">
            <a:xfrm>
              <a:off x="666" y="3003"/>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17" name="Oval 42"/>
            <p:cNvSpPr>
              <a:spLocks noChangeArrowheads="1"/>
            </p:cNvSpPr>
            <p:nvPr/>
          </p:nvSpPr>
          <p:spPr bwMode="auto">
            <a:xfrm>
              <a:off x="768" y="3021"/>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18" name="Oval 43"/>
            <p:cNvSpPr>
              <a:spLocks noChangeArrowheads="1"/>
            </p:cNvSpPr>
            <p:nvPr/>
          </p:nvSpPr>
          <p:spPr bwMode="auto">
            <a:xfrm>
              <a:off x="1251" y="2406"/>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19" name="Oval 44"/>
            <p:cNvSpPr>
              <a:spLocks noChangeArrowheads="1"/>
            </p:cNvSpPr>
            <p:nvPr/>
          </p:nvSpPr>
          <p:spPr bwMode="auto">
            <a:xfrm>
              <a:off x="1315" y="2595"/>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20" name="Oval 45"/>
            <p:cNvSpPr>
              <a:spLocks noChangeArrowheads="1"/>
            </p:cNvSpPr>
            <p:nvPr/>
          </p:nvSpPr>
          <p:spPr bwMode="auto">
            <a:xfrm>
              <a:off x="1404" y="2628"/>
              <a:ext cx="37" cy="36"/>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21" name="Oval 46"/>
            <p:cNvSpPr>
              <a:spLocks noChangeArrowheads="1"/>
            </p:cNvSpPr>
            <p:nvPr/>
          </p:nvSpPr>
          <p:spPr bwMode="auto">
            <a:xfrm>
              <a:off x="1350" y="2568"/>
              <a:ext cx="36"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22" name="Oval 47"/>
            <p:cNvSpPr>
              <a:spLocks noChangeArrowheads="1"/>
            </p:cNvSpPr>
            <p:nvPr/>
          </p:nvSpPr>
          <p:spPr bwMode="auto">
            <a:xfrm>
              <a:off x="1274" y="2447"/>
              <a:ext cx="36"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23" name="Oval 48"/>
            <p:cNvSpPr>
              <a:spLocks noChangeArrowheads="1"/>
            </p:cNvSpPr>
            <p:nvPr/>
          </p:nvSpPr>
          <p:spPr bwMode="auto">
            <a:xfrm>
              <a:off x="1198" y="2374"/>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24" name="Oval 49"/>
            <p:cNvSpPr>
              <a:spLocks noChangeArrowheads="1"/>
            </p:cNvSpPr>
            <p:nvPr/>
          </p:nvSpPr>
          <p:spPr bwMode="auto">
            <a:xfrm>
              <a:off x="2078" y="2543"/>
              <a:ext cx="36"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25" name="Oval 50"/>
            <p:cNvSpPr>
              <a:spLocks noChangeArrowheads="1"/>
            </p:cNvSpPr>
            <p:nvPr/>
          </p:nvSpPr>
          <p:spPr bwMode="auto">
            <a:xfrm>
              <a:off x="2170" y="2543"/>
              <a:ext cx="36"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26" name="Oval 51"/>
            <p:cNvSpPr>
              <a:spLocks noChangeArrowheads="1"/>
            </p:cNvSpPr>
            <p:nvPr/>
          </p:nvSpPr>
          <p:spPr bwMode="auto">
            <a:xfrm>
              <a:off x="1566" y="2686"/>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27" name="Oval 52"/>
            <p:cNvSpPr>
              <a:spLocks noChangeArrowheads="1"/>
            </p:cNvSpPr>
            <p:nvPr/>
          </p:nvSpPr>
          <p:spPr bwMode="auto">
            <a:xfrm>
              <a:off x="1962" y="3042"/>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28" name="Oval 53"/>
            <p:cNvSpPr>
              <a:spLocks noChangeArrowheads="1"/>
            </p:cNvSpPr>
            <p:nvPr/>
          </p:nvSpPr>
          <p:spPr bwMode="auto">
            <a:xfrm>
              <a:off x="2142" y="3095"/>
              <a:ext cx="36" cy="36"/>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29" name="Oval 54"/>
            <p:cNvSpPr>
              <a:spLocks noChangeArrowheads="1"/>
            </p:cNvSpPr>
            <p:nvPr/>
          </p:nvSpPr>
          <p:spPr bwMode="auto">
            <a:xfrm>
              <a:off x="2171" y="3050"/>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30" name="Oval 55"/>
            <p:cNvSpPr>
              <a:spLocks noChangeArrowheads="1"/>
            </p:cNvSpPr>
            <p:nvPr/>
          </p:nvSpPr>
          <p:spPr bwMode="auto">
            <a:xfrm>
              <a:off x="1938" y="2835"/>
              <a:ext cx="36"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31" name="Oval 56"/>
            <p:cNvSpPr>
              <a:spLocks noChangeArrowheads="1"/>
            </p:cNvSpPr>
            <p:nvPr/>
          </p:nvSpPr>
          <p:spPr bwMode="auto">
            <a:xfrm>
              <a:off x="1086" y="2573"/>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32" name="Oval 57"/>
            <p:cNvSpPr>
              <a:spLocks noChangeArrowheads="1"/>
            </p:cNvSpPr>
            <p:nvPr/>
          </p:nvSpPr>
          <p:spPr bwMode="auto">
            <a:xfrm>
              <a:off x="2057" y="2672"/>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33" name="Oval 58"/>
            <p:cNvSpPr>
              <a:spLocks noChangeArrowheads="1"/>
            </p:cNvSpPr>
            <p:nvPr/>
          </p:nvSpPr>
          <p:spPr bwMode="auto">
            <a:xfrm>
              <a:off x="1937" y="2768"/>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34" name="Oval 59"/>
            <p:cNvSpPr>
              <a:spLocks noChangeArrowheads="1"/>
            </p:cNvSpPr>
            <p:nvPr/>
          </p:nvSpPr>
          <p:spPr bwMode="auto">
            <a:xfrm>
              <a:off x="549" y="2514"/>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35" name="Oval 60"/>
            <p:cNvSpPr>
              <a:spLocks noChangeArrowheads="1"/>
            </p:cNvSpPr>
            <p:nvPr/>
          </p:nvSpPr>
          <p:spPr bwMode="auto">
            <a:xfrm>
              <a:off x="503" y="2389"/>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36" name="Oval 61"/>
            <p:cNvSpPr>
              <a:spLocks noChangeArrowheads="1"/>
            </p:cNvSpPr>
            <p:nvPr/>
          </p:nvSpPr>
          <p:spPr bwMode="auto">
            <a:xfrm>
              <a:off x="594" y="2476"/>
              <a:ext cx="36" cy="36"/>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37" name="Oval 62"/>
            <p:cNvSpPr>
              <a:spLocks noChangeArrowheads="1"/>
            </p:cNvSpPr>
            <p:nvPr/>
          </p:nvSpPr>
          <p:spPr bwMode="auto">
            <a:xfrm>
              <a:off x="1388" y="2451"/>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38" name="Oval 63"/>
            <p:cNvSpPr>
              <a:spLocks noChangeArrowheads="1"/>
            </p:cNvSpPr>
            <p:nvPr/>
          </p:nvSpPr>
          <p:spPr bwMode="auto">
            <a:xfrm>
              <a:off x="1430" y="2406"/>
              <a:ext cx="36"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39" name="Oval 64"/>
            <p:cNvSpPr>
              <a:spLocks noChangeArrowheads="1"/>
            </p:cNvSpPr>
            <p:nvPr/>
          </p:nvSpPr>
          <p:spPr bwMode="auto">
            <a:xfrm>
              <a:off x="2058" y="2600"/>
              <a:ext cx="36"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40" name="Oval 65"/>
            <p:cNvSpPr>
              <a:spLocks noChangeArrowheads="1"/>
            </p:cNvSpPr>
            <p:nvPr/>
          </p:nvSpPr>
          <p:spPr bwMode="auto">
            <a:xfrm>
              <a:off x="2024" y="2484"/>
              <a:ext cx="37" cy="36"/>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41" name="Oval 66"/>
            <p:cNvSpPr>
              <a:spLocks noChangeArrowheads="1"/>
            </p:cNvSpPr>
            <p:nvPr/>
          </p:nvSpPr>
          <p:spPr bwMode="auto">
            <a:xfrm>
              <a:off x="1422" y="2562"/>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42" name="Oval 67"/>
            <p:cNvSpPr>
              <a:spLocks noChangeArrowheads="1"/>
            </p:cNvSpPr>
            <p:nvPr/>
          </p:nvSpPr>
          <p:spPr bwMode="auto">
            <a:xfrm>
              <a:off x="518" y="2632"/>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sp>
          <p:nvSpPr>
            <p:cNvPr id="1150043" name="Oval 68"/>
            <p:cNvSpPr>
              <a:spLocks noChangeArrowheads="1"/>
            </p:cNvSpPr>
            <p:nvPr/>
          </p:nvSpPr>
          <p:spPr bwMode="auto">
            <a:xfrm>
              <a:off x="288" y="2173"/>
              <a:ext cx="37" cy="37"/>
            </a:xfrm>
            <a:prstGeom prst="ellipse">
              <a:avLst/>
            </a:prstGeom>
            <a:solidFill>
              <a:srgbClr val="FF9900"/>
            </a:solidFill>
            <a:ln w="9525" algn="ctr">
              <a:noFill/>
              <a:round/>
              <a:headEnd/>
              <a:tailEnd/>
            </a:ln>
          </p:spPr>
          <p:txBody>
            <a:bodyPr wrap="none" lIns="90000" tIns="46800" rIns="90000" bIns="46800" anchor="ctr"/>
            <a:lstStyle/>
            <a:p>
              <a:pPr algn="ctr"/>
              <a:endParaRPr lang="de-DE" sz="1200"/>
            </a:p>
          </p:txBody>
        </p:sp>
      </p:grpSp>
      <p:pic>
        <p:nvPicPr>
          <p:cNvPr id="1149956" name="Picture 69" descr="Untitled-1 copy"/>
          <p:cNvPicPr>
            <a:picLocks noChangeAspect="1" noChangeArrowheads="1"/>
          </p:cNvPicPr>
          <p:nvPr/>
        </p:nvPicPr>
        <p:blipFill>
          <a:blip r:embed="rId5" cstate="print"/>
          <a:srcRect/>
          <a:stretch>
            <a:fillRect/>
          </a:stretch>
        </p:blipFill>
        <p:spPr bwMode="auto">
          <a:xfrm>
            <a:off x="5222875" y="2100263"/>
            <a:ext cx="2806700" cy="1554162"/>
          </a:xfrm>
          <a:prstGeom prst="rect">
            <a:avLst/>
          </a:prstGeom>
          <a:noFill/>
          <a:ln w="9525">
            <a:noFill/>
            <a:miter lim="800000"/>
            <a:headEnd/>
            <a:tailEnd/>
          </a:ln>
        </p:spPr>
      </p:pic>
      <p:sp>
        <p:nvSpPr>
          <p:cNvPr id="1149957" name="AutoShape 70"/>
          <p:cNvSpPr>
            <a:spLocks noChangeArrowheads="1"/>
          </p:cNvSpPr>
          <p:nvPr/>
        </p:nvSpPr>
        <p:spPr bwMode="auto">
          <a:xfrm>
            <a:off x="3989388" y="2692400"/>
            <a:ext cx="958850" cy="2003425"/>
          </a:xfrm>
          <a:prstGeom prst="rightArrow">
            <a:avLst>
              <a:gd name="adj1" fmla="val 68056"/>
              <a:gd name="adj2" fmla="val 48148"/>
            </a:avLst>
          </a:prstGeom>
          <a:solidFill>
            <a:srgbClr val="DDDDDD"/>
          </a:solidFill>
          <a:ln w="9525" algn="ctr">
            <a:noFill/>
            <a:miter lim="800000"/>
            <a:headEnd/>
            <a:tailEnd/>
          </a:ln>
        </p:spPr>
        <p:txBody>
          <a:bodyPr wrap="none" lIns="0" rIns="72000" anchor="ctr"/>
          <a:lstStyle/>
          <a:p>
            <a:pPr algn="ctr"/>
            <a:endParaRPr lang="de-DE" sz="1200"/>
          </a:p>
        </p:txBody>
      </p:sp>
      <p:sp>
        <p:nvSpPr>
          <p:cNvPr id="1149958" name="Text Box 71"/>
          <p:cNvSpPr txBox="1">
            <a:spLocks noChangeArrowheads="1"/>
          </p:cNvSpPr>
          <p:nvPr/>
        </p:nvSpPr>
        <p:spPr bwMode="auto">
          <a:xfrm>
            <a:off x="577850" y="1741488"/>
            <a:ext cx="2971800" cy="336550"/>
          </a:xfrm>
          <a:prstGeom prst="rect">
            <a:avLst/>
          </a:prstGeom>
          <a:noFill/>
          <a:ln w="9525" algn="ctr">
            <a:noFill/>
            <a:miter lim="800000"/>
            <a:headEnd/>
            <a:tailEnd/>
          </a:ln>
        </p:spPr>
        <p:txBody>
          <a:bodyPr lIns="0" rIns="72000" anchor="b">
            <a:spAutoFit/>
          </a:bodyPr>
          <a:lstStyle/>
          <a:p>
            <a:r>
              <a:rPr lang="en-US" sz="1600" b="1"/>
              <a:t>Paper subscription model</a:t>
            </a:r>
          </a:p>
        </p:txBody>
      </p:sp>
      <p:sp>
        <p:nvSpPr>
          <p:cNvPr id="1149959" name="Text Box 72"/>
          <p:cNvSpPr txBox="1">
            <a:spLocks noChangeArrowheads="1"/>
          </p:cNvSpPr>
          <p:nvPr/>
        </p:nvSpPr>
        <p:spPr bwMode="auto">
          <a:xfrm>
            <a:off x="5121275" y="1744663"/>
            <a:ext cx="2971800" cy="336550"/>
          </a:xfrm>
          <a:prstGeom prst="rect">
            <a:avLst/>
          </a:prstGeom>
          <a:noFill/>
          <a:ln w="9525" algn="ctr">
            <a:noFill/>
            <a:miter lim="800000"/>
            <a:headEnd/>
            <a:tailEnd/>
          </a:ln>
        </p:spPr>
        <p:txBody>
          <a:bodyPr lIns="0" rIns="72000" anchor="b">
            <a:spAutoFit/>
          </a:bodyPr>
          <a:lstStyle/>
          <a:p>
            <a:r>
              <a:rPr lang="en-US" sz="1600" b="1"/>
              <a:t>Database model: 24/7 access</a:t>
            </a:r>
          </a:p>
        </p:txBody>
      </p:sp>
      <p:pic>
        <p:nvPicPr>
          <p:cNvPr id="1149960" name="Picture 74" descr="a5.jpg"/>
          <p:cNvPicPr>
            <a:picLocks noChangeAspect="1"/>
          </p:cNvPicPr>
          <p:nvPr/>
        </p:nvPicPr>
        <p:blipFill>
          <a:blip r:embed="rId6" cstate="print"/>
          <a:srcRect/>
          <a:stretch>
            <a:fillRect/>
          </a:stretch>
        </p:blipFill>
        <p:spPr bwMode="auto">
          <a:xfrm>
            <a:off x="2862263" y="3687763"/>
            <a:ext cx="465137" cy="615950"/>
          </a:xfrm>
          <a:prstGeom prst="rect">
            <a:avLst/>
          </a:prstGeom>
          <a:noFill/>
          <a:ln w="9525">
            <a:noFill/>
            <a:miter lim="800000"/>
            <a:headEnd/>
            <a:tailEnd/>
          </a:ln>
        </p:spPr>
      </p:pic>
      <p:pic>
        <p:nvPicPr>
          <p:cNvPr id="1149961" name="Picture 75" descr="a2.jpg"/>
          <p:cNvPicPr>
            <a:picLocks noChangeAspect="1"/>
          </p:cNvPicPr>
          <p:nvPr/>
        </p:nvPicPr>
        <p:blipFill>
          <a:blip r:embed="rId7" cstate="print"/>
          <a:srcRect/>
          <a:stretch>
            <a:fillRect/>
          </a:stretch>
        </p:blipFill>
        <p:spPr bwMode="auto">
          <a:xfrm>
            <a:off x="592138" y="3536950"/>
            <a:ext cx="2071687" cy="2071688"/>
          </a:xfrm>
          <a:prstGeom prst="rect">
            <a:avLst/>
          </a:prstGeom>
          <a:noFill/>
          <a:ln w="9525">
            <a:noFill/>
            <a:miter lim="800000"/>
            <a:headEnd/>
            <a:tailEnd/>
          </a:ln>
        </p:spPr>
      </p:pic>
      <p:pic>
        <p:nvPicPr>
          <p:cNvPr id="1149962" name="Picture 76" descr="a3.jpg"/>
          <p:cNvPicPr>
            <a:picLocks noChangeAspect="1"/>
          </p:cNvPicPr>
          <p:nvPr/>
        </p:nvPicPr>
        <p:blipFill>
          <a:blip r:embed="rId8" cstate="print"/>
          <a:srcRect/>
          <a:stretch>
            <a:fillRect/>
          </a:stretch>
        </p:blipFill>
        <p:spPr bwMode="auto">
          <a:xfrm>
            <a:off x="2347913" y="3694113"/>
            <a:ext cx="454025" cy="601662"/>
          </a:xfrm>
          <a:prstGeom prst="rect">
            <a:avLst/>
          </a:prstGeom>
          <a:noFill/>
          <a:ln w="9525">
            <a:noFill/>
            <a:miter lim="800000"/>
            <a:headEnd/>
            <a:tailEnd/>
          </a:ln>
        </p:spPr>
      </p:pic>
      <p:pic>
        <p:nvPicPr>
          <p:cNvPr id="1149963" name="Picture 77" descr="a4.jpg"/>
          <p:cNvPicPr>
            <a:picLocks noChangeAspect="1"/>
          </p:cNvPicPr>
          <p:nvPr/>
        </p:nvPicPr>
        <p:blipFill>
          <a:blip r:embed="rId9" cstate="print"/>
          <a:srcRect/>
          <a:stretch>
            <a:fillRect/>
          </a:stretch>
        </p:blipFill>
        <p:spPr bwMode="auto">
          <a:xfrm>
            <a:off x="3386138" y="3692525"/>
            <a:ext cx="401637" cy="604838"/>
          </a:xfrm>
          <a:prstGeom prst="rect">
            <a:avLst/>
          </a:prstGeom>
          <a:noFill/>
          <a:ln w="9525">
            <a:noFill/>
            <a:miter lim="800000"/>
            <a:headEnd/>
            <a:tailEnd/>
          </a:ln>
        </p:spPr>
      </p:pic>
      <p:pic>
        <p:nvPicPr>
          <p:cNvPr id="1149964" name="Picture 78" descr="einstein's blackboard.jpg"/>
          <p:cNvPicPr>
            <a:picLocks noChangeAspect="1"/>
          </p:cNvPicPr>
          <p:nvPr/>
        </p:nvPicPr>
        <p:blipFill>
          <a:blip r:embed="rId10" cstate="print"/>
          <a:srcRect/>
          <a:stretch>
            <a:fillRect/>
          </a:stretch>
        </p:blipFill>
        <p:spPr bwMode="auto">
          <a:xfrm>
            <a:off x="2333625" y="4386263"/>
            <a:ext cx="1466850" cy="1073150"/>
          </a:xfrm>
          <a:prstGeom prst="rect">
            <a:avLst/>
          </a:prstGeom>
          <a:noFill/>
          <a:ln w="9525">
            <a:noFill/>
            <a:miter lim="800000"/>
            <a:headEnd/>
            <a:tailEnd/>
          </a:ln>
        </p:spPr>
      </p:pic>
      <p:pic>
        <p:nvPicPr>
          <p:cNvPr id="1149965" name="Picture 79" descr="scientist.jpg"/>
          <p:cNvPicPr>
            <a:picLocks noChangeAspect="1"/>
          </p:cNvPicPr>
          <p:nvPr/>
        </p:nvPicPr>
        <p:blipFill>
          <a:blip r:embed="rId11" cstate="print"/>
          <a:srcRect/>
          <a:stretch>
            <a:fillRect/>
          </a:stretch>
        </p:blipFill>
        <p:spPr bwMode="auto">
          <a:xfrm>
            <a:off x="4598988" y="4714875"/>
            <a:ext cx="1196975" cy="792163"/>
          </a:xfrm>
          <a:prstGeom prst="rect">
            <a:avLst/>
          </a:prstGeom>
          <a:noFill/>
          <a:ln w="9525">
            <a:noFill/>
            <a:miter lim="800000"/>
            <a:headEnd/>
            <a:tailEnd/>
          </a:ln>
        </p:spPr>
      </p:pic>
      <p:sp>
        <p:nvSpPr>
          <p:cNvPr id="1149966" name="Can 81"/>
          <p:cNvSpPr>
            <a:spLocks noChangeArrowheads="1"/>
          </p:cNvSpPr>
          <p:nvPr/>
        </p:nvSpPr>
        <p:spPr bwMode="auto">
          <a:xfrm>
            <a:off x="7627938" y="4094163"/>
            <a:ext cx="819150" cy="2696051"/>
          </a:xfrm>
          <a:prstGeom prst="can">
            <a:avLst>
              <a:gd name="adj" fmla="val 28455"/>
            </a:avLst>
          </a:prstGeom>
          <a:solidFill>
            <a:schemeClr val="bg2"/>
          </a:solidFill>
          <a:ln w="9525" algn="ctr">
            <a:noFill/>
            <a:round/>
            <a:headEnd/>
            <a:tailEnd/>
          </a:ln>
        </p:spPr>
        <p:txBody>
          <a:bodyPr lIns="46800" rIns="46800">
            <a:spAutoFit/>
          </a:bodyPr>
          <a:lstStyle/>
          <a:p>
            <a:pPr algn="ctr" eaLnBrk="0" hangingPunct="0">
              <a:lnSpc>
                <a:spcPts val="1400"/>
              </a:lnSpc>
            </a:pPr>
            <a:r>
              <a:rPr lang="en-US" sz="1050" dirty="0"/>
              <a:t>Journals</a:t>
            </a:r>
          </a:p>
          <a:p>
            <a:pPr algn="ctr" eaLnBrk="0" hangingPunct="0">
              <a:lnSpc>
                <a:spcPts val="1400"/>
              </a:lnSpc>
            </a:pPr>
            <a:r>
              <a:rPr lang="en-US" sz="1050" dirty="0"/>
              <a:t>OJAs</a:t>
            </a:r>
          </a:p>
          <a:p>
            <a:pPr algn="ctr" eaLnBrk="0" hangingPunct="0">
              <a:lnSpc>
                <a:spcPts val="1400"/>
              </a:lnSpc>
            </a:pPr>
            <a:r>
              <a:rPr lang="en-US" sz="1050" dirty="0"/>
              <a:t>eBooks</a:t>
            </a:r>
          </a:p>
          <a:p>
            <a:pPr algn="ctr" eaLnBrk="0" hangingPunct="0">
              <a:lnSpc>
                <a:spcPts val="1400"/>
              </a:lnSpc>
            </a:pPr>
            <a:r>
              <a:rPr lang="en-US" sz="1050" dirty="0"/>
              <a:t>OBAs</a:t>
            </a:r>
          </a:p>
          <a:p>
            <a:pPr algn="ctr" eaLnBrk="0" hangingPunct="0">
              <a:lnSpc>
                <a:spcPts val="1400"/>
              </a:lnSpc>
            </a:pPr>
            <a:r>
              <a:rPr lang="en-US" sz="1050" dirty="0"/>
              <a:t>Images</a:t>
            </a:r>
          </a:p>
          <a:p>
            <a:pPr algn="ctr" eaLnBrk="0" hangingPunct="0">
              <a:lnSpc>
                <a:spcPts val="1400"/>
              </a:lnSpc>
            </a:pPr>
            <a:r>
              <a:rPr lang="en-US" sz="1050" dirty="0"/>
              <a:t>Protocols</a:t>
            </a:r>
          </a:p>
          <a:p>
            <a:pPr algn="ctr" eaLnBrk="0" hangingPunct="0">
              <a:lnSpc>
                <a:spcPts val="1400"/>
              </a:lnSpc>
            </a:pPr>
            <a:r>
              <a:rPr lang="en-US" sz="1050" dirty="0"/>
              <a:t>BMC papers</a:t>
            </a:r>
          </a:p>
          <a:p>
            <a:pPr algn="ctr" eaLnBrk="0" hangingPunct="0">
              <a:lnSpc>
                <a:spcPts val="1400"/>
              </a:lnSpc>
            </a:pPr>
            <a:r>
              <a:rPr lang="en-US" sz="1050" dirty="0"/>
              <a:t>Wikis</a:t>
            </a:r>
          </a:p>
        </p:txBody>
      </p:sp>
      <p:pic>
        <p:nvPicPr>
          <p:cNvPr id="1149967" name="Picture 87" descr="a6.jpg"/>
          <p:cNvPicPr>
            <a:picLocks noChangeAspect="1"/>
          </p:cNvPicPr>
          <p:nvPr/>
        </p:nvPicPr>
        <p:blipFill>
          <a:blip r:embed="rId12" cstate="print"/>
          <a:srcRect/>
          <a:stretch>
            <a:fillRect/>
          </a:stretch>
        </p:blipFill>
        <p:spPr bwMode="auto">
          <a:xfrm>
            <a:off x="3289300" y="5349875"/>
            <a:ext cx="706438" cy="534988"/>
          </a:xfrm>
          <a:prstGeom prst="rect">
            <a:avLst/>
          </a:prstGeom>
          <a:noFill/>
          <a:ln w="9525">
            <a:noFill/>
            <a:miter lim="800000"/>
            <a:headEnd/>
            <a:tailEnd/>
          </a:ln>
        </p:spPr>
      </p:pic>
      <p:pic>
        <p:nvPicPr>
          <p:cNvPr id="1149968" name="Picture 10"/>
          <p:cNvPicPr>
            <a:picLocks noChangeAspect="1" noChangeArrowheads="1"/>
          </p:cNvPicPr>
          <p:nvPr/>
        </p:nvPicPr>
        <p:blipFill>
          <a:blip r:embed="rId13" cstate="print"/>
          <a:srcRect/>
          <a:stretch>
            <a:fillRect/>
          </a:stretch>
        </p:blipFill>
        <p:spPr bwMode="auto">
          <a:xfrm>
            <a:off x="6061075" y="4162425"/>
            <a:ext cx="773113" cy="576263"/>
          </a:xfrm>
          <a:prstGeom prst="rect">
            <a:avLst/>
          </a:prstGeom>
          <a:noFill/>
          <a:ln w="25400" algn="ctr">
            <a:noFill/>
            <a:miter lim="800000"/>
            <a:headEnd/>
            <a:tailEnd/>
          </a:ln>
        </p:spPr>
      </p:pic>
      <p:pic>
        <p:nvPicPr>
          <p:cNvPr id="1149969" name="Picture 11"/>
          <p:cNvPicPr>
            <a:picLocks noChangeAspect="1" noChangeArrowheads="1"/>
          </p:cNvPicPr>
          <p:nvPr/>
        </p:nvPicPr>
        <p:blipFill>
          <a:blip r:embed="rId14" cstate="print"/>
          <a:srcRect/>
          <a:stretch>
            <a:fillRect/>
          </a:stretch>
        </p:blipFill>
        <p:spPr bwMode="auto">
          <a:xfrm>
            <a:off x="6059488" y="4845050"/>
            <a:ext cx="774700" cy="577850"/>
          </a:xfrm>
          <a:prstGeom prst="rect">
            <a:avLst/>
          </a:prstGeom>
          <a:noFill/>
          <a:ln w="25400" algn="ctr">
            <a:noFill/>
            <a:miter lim="800000"/>
            <a:headEnd/>
            <a:tailEnd/>
          </a:ln>
        </p:spPr>
      </p:pic>
      <p:cxnSp>
        <p:nvCxnSpPr>
          <p:cNvPr id="1149970" name="AutoShape 14"/>
          <p:cNvCxnSpPr>
            <a:cxnSpLocks noChangeShapeType="1"/>
          </p:cNvCxnSpPr>
          <p:nvPr/>
        </p:nvCxnSpPr>
        <p:spPr bwMode="auto">
          <a:xfrm rot="5400000" flipH="1" flipV="1">
            <a:off x="5499894" y="4153694"/>
            <a:ext cx="258762" cy="863600"/>
          </a:xfrm>
          <a:prstGeom prst="curvedConnector2">
            <a:avLst/>
          </a:prstGeom>
          <a:noFill/>
          <a:ln w="25400">
            <a:solidFill>
              <a:srgbClr val="99CC00"/>
            </a:solidFill>
            <a:round/>
            <a:headEnd/>
            <a:tailEnd type="triangle" w="med" len="med"/>
          </a:ln>
        </p:spPr>
      </p:cxnSp>
      <p:cxnSp>
        <p:nvCxnSpPr>
          <p:cNvPr id="1149971" name="AutoShape 15"/>
          <p:cNvCxnSpPr>
            <a:cxnSpLocks noChangeShapeType="1"/>
          </p:cNvCxnSpPr>
          <p:nvPr/>
        </p:nvCxnSpPr>
        <p:spPr bwMode="auto">
          <a:xfrm>
            <a:off x="5795963" y="5110163"/>
            <a:ext cx="263525" cy="23812"/>
          </a:xfrm>
          <a:prstGeom prst="curvedConnector3">
            <a:avLst>
              <a:gd name="adj1" fmla="val 50000"/>
            </a:avLst>
          </a:prstGeom>
          <a:noFill/>
          <a:ln w="25400">
            <a:solidFill>
              <a:srgbClr val="99CC00"/>
            </a:solidFill>
            <a:round/>
            <a:headEnd/>
            <a:tailEnd type="triangle" w="med" len="med"/>
          </a:ln>
        </p:spPr>
      </p:cxnSp>
      <p:cxnSp>
        <p:nvCxnSpPr>
          <p:cNvPr id="1149972" name="AutoShape 16"/>
          <p:cNvCxnSpPr>
            <a:cxnSpLocks noChangeShapeType="1"/>
          </p:cNvCxnSpPr>
          <p:nvPr/>
        </p:nvCxnSpPr>
        <p:spPr bwMode="auto">
          <a:xfrm>
            <a:off x="6834188" y="4449763"/>
            <a:ext cx="804862" cy="288925"/>
          </a:xfrm>
          <a:prstGeom prst="curvedConnector3">
            <a:avLst>
              <a:gd name="adj1" fmla="val 50000"/>
            </a:avLst>
          </a:prstGeom>
          <a:noFill/>
          <a:ln w="25400">
            <a:solidFill>
              <a:srgbClr val="99CC00"/>
            </a:solidFill>
            <a:round/>
            <a:headEnd/>
            <a:tailEnd type="triangle" w="med" len="med"/>
          </a:ln>
        </p:spPr>
      </p:cxnSp>
      <p:cxnSp>
        <p:nvCxnSpPr>
          <p:cNvPr id="1149973" name="AutoShape 17"/>
          <p:cNvCxnSpPr>
            <a:cxnSpLocks noChangeShapeType="1"/>
          </p:cNvCxnSpPr>
          <p:nvPr/>
        </p:nvCxnSpPr>
        <p:spPr bwMode="auto">
          <a:xfrm>
            <a:off x="6834188" y="5133975"/>
            <a:ext cx="800100" cy="106363"/>
          </a:xfrm>
          <a:prstGeom prst="curvedConnector3">
            <a:avLst>
              <a:gd name="adj1" fmla="val 50000"/>
            </a:avLst>
          </a:prstGeom>
          <a:noFill/>
          <a:ln w="25400">
            <a:solidFill>
              <a:srgbClr val="99CC00"/>
            </a:solidFill>
            <a:round/>
            <a:headEnd/>
            <a:tailEnd type="triangle" w="med" len="med"/>
          </a:ln>
        </p:spPr>
      </p:cxnSp>
      <p:sp>
        <p:nvSpPr>
          <p:cNvPr id="1149974" name="Text Box 19"/>
          <p:cNvSpPr txBox="1">
            <a:spLocks noChangeArrowheads="1"/>
          </p:cNvSpPr>
          <p:nvPr/>
        </p:nvSpPr>
        <p:spPr bwMode="auto">
          <a:xfrm>
            <a:off x="4464050" y="5486400"/>
            <a:ext cx="1477963" cy="774700"/>
          </a:xfrm>
          <a:prstGeom prst="rect">
            <a:avLst/>
          </a:prstGeom>
          <a:noFill/>
          <a:ln w="25400" algn="ctr">
            <a:noFill/>
            <a:miter lim="800000"/>
            <a:headEnd/>
            <a:tailEnd/>
          </a:ln>
        </p:spPr>
        <p:txBody>
          <a:bodyPr>
            <a:spAutoFit/>
          </a:bodyPr>
          <a:lstStyle/>
          <a:p>
            <a:pPr algn="ctr"/>
            <a:r>
              <a:rPr lang="en-US" sz="900" b="1">
                <a:solidFill>
                  <a:srgbClr val="99CC00"/>
                </a:solidFill>
              </a:rPr>
              <a:t>I</a:t>
            </a:r>
          </a:p>
          <a:p>
            <a:pPr algn="ctr"/>
            <a:r>
              <a:rPr lang="en-US" sz="900" b="1">
                <a:solidFill>
                  <a:srgbClr val="20396D"/>
                </a:solidFill>
              </a:rPr>
              <a:t>Scientist is looking for relevant literature, typically in Google Scholar</a:t>
            </a:r>
          </a:p>
        </p:txBody>
      </p:sp>
      <p:sp>
        <p:nvSpPr>
          <p:cNvPr id="1149975" name="Text Box 20"/>
          <p:cNvSpPr txBox="1">
            <a:spLocks noChangeArrowheads="1"/>
          </p:cNvSpPr>
          <p:nvPr/>
        </p:nvSpPr>
        <p:spPr bwMode="auto">
          <a:xfrm>
            <a:off x="6365875" y="3581400"/>
            <a:ext cx="1758950" cy="638175"/>
          </a:xfrm>
          <a:prstGeom prst="rect">
            <a:avLst/>
          </a:prstGeom>
          <a:noFill/>
          <a:ln w="25400" algn="ctr">
            <a:noFill/>
            <a:miter lim="800000"/>
            <a:headEnd/>
            <a:tailEnd/>
          </a:ln>
        </p:spPr>
        <p:txBody>
          <a:bodyPr>
            <a:spAutoFit/>
          </a:bodyPr>
          <a:lstStyle/>
          <a:p>
            <a:pPr algn="ctr"/>
            <a:r>
              <a:rPr lang="en-US" sz="900" b="1">
                <a:solidFill>
                  <a:srgbClr val="99CC00"/>
                </a:solidFill>
              </a:rPr>
              <a:t>II</a:t>
            </a:r>
          </a:p>
          <a:p>
            <a:pPr algn="ctr"/>
            <a:r>
              <a:rPr lang="en-US" sz="900" b="1">
                <a:solidFill>
                  <a:srgbClr val="20396D"/>
                </a:solidFill>
              </a:rPr>
              <a:t>Google Scholar  directs the scientist to Springer’s repository</a:t>
            </a:r>
          </a:p>
        </p:txBody>
      </p:sp>
      <p:pic>
        <p:nvPicPr>
          <p:cNvPr id="1149976" name="Picture 12"/>
          <p:cNvPicPr>
            <a:picLocks noChangeAspect="1" noChangeArrowheads="1"/>
          </p:cNvPicPr>
          <p:nvPr/>
        </p:nvPicPr>
        <p:blipFill>
          <a:blip r:embed="rId15" cstate="print"/>
          <a:srcRect/>
          <a:stretch>
            <a:fillRect/>
          </a:stretch>
        </p:blipFill>
        <p:spPr bwMode="auto">
          <a:xfrm>
            <a:off x="6051550" y="5565775"/>
            <a:ext cx="796925" cy="596900"/>
          </a:xfrm>
          <a:prstGeom prst="rect">
            <a:avLst/>
          </a:prstGeom>
          <a:noFill/>
          <a:ln w="25400" algn="ctr">
            <a:noFill/>
            <a:miter lim="800000"/>
            <a:headEnd/>
            <a:tailEnd/>
          </a:ln>
        </p:spPr>
      </p:pic>
      <p:cxnSp>
        <p:nvCxnSpPr>
          <p:cNvPr id="1149977" name="AutoShape 17"/>
          <p:cNvCxnSpPr>
            <a:cxnSpLocks noChangeShapeType="1"/>
          </p:cNvCxnSpPr>
          <p:nvPr/>
        </p:nvCxnSpPr>
        <p:spPr bwMode="auto">
          <a:xfrm flipV="1">
            <a:off x="6848475" y="5375275"/>
            <a:ext cx="774700" cy="488950"/>
          </a:xfrm>
          <a:prstGeom prst="curvedConnector3">
            <a:avLst>
              <a:gd name="adj1" fmla="val 50000"/>
            </a:avLst>
          </a:prstGeom>
          <a:noFill/>
          <a:ln w="25400">
            <a:solidFill>
              <a:srgbClr val="99CC00"/>
            </a:solidFill>
            <a:round/>
            <a:headEnd/>
            <a:tailEnd type="triangle" w="med" len="med"/>
          </a:ln>
        </p:spPr>
      </p:cxnSp>
      <p:cxnSp>
        <p:nvCxnSpPr>
          <p:cNvPr id="1149978" name="AutoShape 15"/>
          <p:cNvCxnSpPr>
            <a:cxnSpLocks noChangeShapeType="1"/>
          </p:cNvCxnSpPr>
          <p:nvPr/>
        </p:nvCxnSpPr>
        <p:spPr bwMode="auto">
          <a:xfrm rot="16200000" flipH="1">
            <a:off x="5722938" y="5535612"/>
            <a:ext cx="355600" cy="301625"/>
          </a:xfrm>
          <a:prstGeom prst="curvedConnector2">
            <a:avLst/>
          </a:prstGeom>
          <a:noFill/>
          <a:ln w="25400">
            <a:solidFill>
              <a:srgbClr val="99CC00"/>
            </a:solidFill>
            <a:round/>
            <a:headEnd/>
            <a:tailEnd type="triangle" w="med" len="med"/>
          </a:ln>
        </p:spPr>
      </p:cxnSp>
      <p:sp>
        <p:nvSpPr>
          <p:cNvPr id="1149979" name="Rectangle 8"/>
          <p:cNvSpPr>
            <a:spLocks noChangeArrowheads="1"/>
          </p:cNvSpPr>
          <p:nvPr/>
        </p:nvSpPr>
        <p:spPr bwMode="auto">
          <a:xfrm>
            <a:off x="609600" y="366713"/>
            <a:ext cx="2705100" cy="260350"/>
          </a:xfrm>
          <a:prstGeom prst="rect">
            <a:avLst/>
          </a:prstGeom>
          <a:noFill/>
          <a:ln w="9525">
            <a:noFill/>
            <a:miter lim="800000"/>
            <a:headEnd/>
            <a:tailEnd/>
          </a:ln>
        </p:spPr>
        <p:txBody>
          <a:bodyPr lIns="0" tIns="0" rIns="0" bIns="0"/>
          <a:lstStyle/>
          <a:p>
            <a:pPr eaLnBrk="0" hangingPunct="0"/>
            <a:endParaRPr lang="en-US" b="1" dirty="0"/>
          </a:p>
        </p:txBody>
      </p:sp>
    </p:spTree>
    <p:custDataLst>
      <p:tags r:id="rId1"/>
    </p:custData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09600" y="1679575"/>
            <a:ext cx="7848600" cy="2043636"/>
          </a:xfrm>
        </p:spPr>
        <p:txBody>
          <a:bodyPr/>
          <a:lstStyle/>
          <a:p>
            <a:r>
              <a:rPr lang="es-ES" sz="3600" b="1" dirty="0" smtClean="0"/>
              <a:t>SPRINGERLINK: </a:t>
            </a:r>
          </a:p>
          <a:p>
            <a:pPr lvl="1"/>
            <a:r>
              <a:rPr lang="es-ES" sz="2800" b="1" dirty="0" smtClean="0"/>
              <a:t>E-</a:t>
            </a:r>
            <a:r>
              <a:rPr lang="es-ES" sz="2800" b="1" dirty="0" err="1" smtClean="0"/>
              <a:t>journals</a:t>
            </a:r>
            <a:endParaRPr lang="es-ES" sz="2800" b="1" dirty="0" smtClean="0"/>
          </a:p>
          <a:p>
            <a:pPr lvl="1"/>
            <a:r>
              <a:rPr lang="es-ES" sz="2800" b="1" dirty="0" smtClean="0"/>
              <a:t>E-</a:t>
            </a:r>
            <a:r>
              <a:rPr lang="es-ES" sz="2800" b="1" dirty="0" err="1" smtClean="0"/>
              <a:t>books</a:t>
            </a:r>
            <a:endParaRPr lang="en-US" sz="2800" b="1"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66"/>
                </a:solidFill>
              </a:rPr>
              <a:t>SpringerLink</a:t>
            </a:r>
            <a:endParaRPr lang="en-US" dirty="0">
              <a:solidFill>
                <a:srgbClr val="000066"/>
              </a:solidFill>
            </a:endParaRPr>
          </a:p>
        </p:txBody>
      </p:sp>
      <p:sp>
        <p:nvSpPr>
          <p:cNvPr id="3" name="Content Placeholder 2"/>
          <p:cNvSpPr>
            <a:spLocks noGrp="1"/>
          </p:cNvSpPr>
          <p:nvPr>
            <p:ph idx="1"/>
          </p:nvPr>
        </p:nvSpPr>
        <p:spPr>
          <a:xfrm>
            <a:off x="609600" y="1679575"/>
            <a:ext cx="8305800" cy="3594830"/>
          </a:xfrm>
        </p:spPr>
        <p:txBody>
          <a:bodyPr/>
          <a:lstStyle/>
          <a:p>
            <a:r>
              <a:rPr lang="en-US" altLang="en-US" sz="1900" dirty="0" smtClean="0">
                <a:solidFill>
                  <a:srgbClr val="000066"/>
                </a:solidFill>
              </a:rPr>
              <a:t>SpringerLink provides access to outstanding STM content, with sophisticated search tools to:</a:t>
            </a:r>
          </a:p>
          <a:p>
            <a:pPr lvl="1"/>
            <a:r>
              <a:rPr lang="en-US" altLang="en-US" sz="1900" dirty="0" smtClean="0">
                <a:solidFill>
                  <a:srgbClr val="000066"/>
                </a:solidFill>
              </a:rPr>
              <a:t>Nearly 2,000 Journals and their archives – Over 300 titles in Health Sciences</a:t>
            </a:r>
          </a:p>
          <a:p>
            <a:pPr lvl="1"/>
            <a:r>
              <a:rPr lang="en-US" altLang="en-US" sz="1900" dirty="0" smtClean="0">
                <a:solidFill>
                  <a:srgbClr val="000066"/>
                </a:solidFill>
              </a:rPr>
              <a:t>More than 40,000 eBooks – Over 1.800 </a:t>
            </a:r>
            <a:r>
              <a:rPr lang="en-US" altLang="en-US" sz="1900" dirty="0" err="1" smtClean="0">
                <a:solidFill>
                  <a:srgbClr val="000066"/>
                </a:solidFill>
              </a:rPr>
              <a:t>ebooks</a:t>
            </a:r>
            <a:r>
              <a:rPr lang="en-US" altLang="en-US" sz="1900" dirty="0" smtClean="0">
                <a:solidFill>
                  <a:srgbClr val="000066"/>
                </a:solidFill>
              </a:rPr>
              <a:t> in Medicine (THE LARGEST MEDICINE EBOOKS COLLECTION)</a:t>
            </a:r>
          </a:p>
          <a:p>
            <a:pPr lvl="1"/>
            <a:r>
              <a:rPr lang="en-US" altLang="en-US" sz="1900" dirty="0" smtClean="0">
                <a:solidFill>
                  <a:srgbClr val="000066"/>
                </a:solidFill>
              </a:rPr>
              <a:t>170 Online Reference Works</a:t>
            </a:r>
          </a:p>
          <a:p>
            <a:pPr lvl="2"/>
            <a:r>
              <a:rPr lang="en-US" altLang="en-US" b="1" dirty="0" smtClean="0">
                <a:solidFill>
                  <a:srgbClr val="000066"/>
                </a:solidFill>
              </a:rPr>
              <a:t>This all totaling more than 4.8 million contributions</a:t>
            </a:r>
          </a:p>
          <a:p>
            <a:endParaRPr lang="en-US" dirty="0">
              <a:solidFill>
                <a:srgbClr val="000066"/>
              </a:solidFill>
            </a:endParaRPr>
          </a:p>
        </p:txBody>
      </p:sp>
      <p:pic>
        <p:nvPicPr>
          <p:cNvPr id="4" name="Picture 62" descr="72156"/>
          <p:cNvPicPr>
            <a:picLocks noChangeAspect="1" noChangeArrowheads="1"/>
          </p:cNvPicPr>
          <p:nvPr/>
        </p:nvPicPr>
        <p:blipFill>
          <a:blip r:embed="rId3" cstate="screen"/>
          <a:srcRect/>
          <a:stretch>
            <a:fillRect/>
          </a:stretch>
        </p:blipFill>
        <p:spPr bwMode="auto">
          <a:xfrm>
            <a:off x="2895600" y="4800600"/>
            <a:ext cx="1676400" cy="1193800"/>
          </a:xfrm>
          <a:prstGeom prst="rect">
            <a:avLst/>
          </a:prstGeom>
          <a:noFill/>
          <a:ln>
            <a:solidFill>
              <a:schemeClr val="bg1">
                <a:lumMod val="50000"/>
              </a:schemeClr>
            </a:solidFill>
          </a:ln>
        </p:spPr>
      </p:pic>
      <p:pic>
        <p:nvPicPr>
          <p:cNvPr id="5" name="Picture 64" descr="72047CHEM"/>
          <p:cNvPicPr>
            <a:picLocks noChangeAspect="1" noChangeArrowheads="1"/>
          </p:cNvPicPr>
          <p:nvPr/>
        </p:nvPicPr>
        <p:blipFill>
          <a:blip r:embed="rId4" cstate="screen"/>
          <a:srcRect/>
          <a:stretch>
            <a:fillRect/>
          </a:stretch>
        </p:blipFill>
        <p:spPr bwMode="auto">
          <a:xfrm>
            <a:off x="990600" y="4800600"/>
            <a:ext cx="1752600" cy="1185863"/>
          </a:xfrm>
          <a:prstGeom prst="rect">
            <a:avLst/>
          </a:prstGeom>
          <a:noFill/>
          <a:ln>
            <a:solidFill>
              <a:schemeClr val="bg1">
                <a:lumMod val="50000"/>
              </a:schemeClr>
            </a:solidFill>
          </a:ln>
        </p:spPr>
      </p:pic>
      <p:pic>
        <p:nvPicPr>
          <p:cNvPr id="6" name="Picture 65" descr="72005"/>
          <p:cNvPicPr>
            <a:picLocks noChangeAspect="1" noChangeArrowheads="1"/>
          </p:cNvPicPr>
          <p:nvPr/>
        </p:nvPicPr>
        <p:blipFill>
          <a:blip r:embed="rId5" cstate="screen"/>
          <a:srcRect/>
          <a:stretch>
            <a:fillRect/>
          </a:stretch>
        </p:blipFill>
        <p:spPr bwMode="auto">
          <a:xfrm>
            <a:off x="6553200" y="4800600"/>
            <a:ext cx="1752600" cy="1192213"/>
          </a:xfrm>
          <a:prstGeom prst="rect">
            <a:avLst/>
          </a:prstGeom>
          <a:noFill/>
          <a:ln>
            <a:solidFill>
              <a:schemeClr val="bg1">
                <a:lumMod val="50000"/>
              </a:schemeClr>
            </a:solidFill>
          </a:ln>
        </p:spPr>
      </p:pic>
      <p:pic>
        <p:nvPicPr>
          <p:cNvPr id="7" name="Picture 66" descr="72091"/>
          <p:cNvPicPr>
            <a:picLocks noChangeAspect="1" noChangeArrowheads="1"/>
          </p:cNvPicPr>
          <p:nvPr/>
        </p:nvPicPr>
        <p:blipFill>
          <a:blip r:embed="rId6" cstate="screen"/>
          <a:srcRect/>
          <a:stretch>
            <a:fillRect/>
          </a:stretch>
        </p:blipFill>
        <p:spPr bwMode="auto">
          <a:xfrm>
            <a:off x="4724400" y="4800600"/>
            <a:ext cx="1676400" cy="1201738"/>
          </a:xfrm>
          <a:prstGeom prst="rect">
            <a:avLst/>
          </a:prstGeom>
          <a:noFill/>
          <a:ln>
            <a:solidFill>
              <a:schemeClr val="bg1">
                <a:lumMod val="50000"/>
              </a:schemeClr>
            </a:solidFill>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66"/>
                </a:solidFill>
              </a:rPr>
              <a:t>Librarians prefer SpringerLink…</a:t>
            </a:r>
            <a:endParaRPr lang="en-US" dirty="0">
              <a:solidFill>
                <a:srgbClr val="000066"/>
              </a:solidFill>
            </a:endParaRPr>
          </a:p>
        </p:txBody>
      </p:sp>
      <p:sp>
        <p:nvSpPr>
          <p:cNvPr id="3" name="Content Placeholder 2"/>
          <p:cNvSpPr>
            <a:spLocks noGrp="1"/>
          </p:cNvSpPr>
          <p:nvPr>
            <p:ph idx="1"/>
          </p:nvPr>
        </p:nvSpPr>
        <p:spPr>
          <a:xfrm>
            <a:off x="609600" y="1679575"/>
            <a:ext cx="8305800" cy="3376565"/>
          </a:xfrm>
        </p:spPr>
        <p:txBody>
          <a:bodyPr/>
          <a:lstStyle/>
          <a:p>
            <a:r>
              <a:rPr lang="en-US" altLang="en-US" sz="1800" dirty="0" smtClean="0">
                <a:solidFill>
                  <a:srgbClr val="000066"/>
                </a:solidFill>
              </a:rPr>
              <a:t>Because it is simple, scalable and flexible, helping serve their users more effectively with:</a:t>
            </a:r>
          </a:p>
          <a:p>
            <a:pPr lvl="1"/>
            <a:r>
              <a:rPr lang="en-US" altLang="en-US" sz="1800" dirty="0" smtClean="0">
                <a:solidFill>
                  <a:srgbClr val="000066"/>
                </a:solidFill>
              </a:rPr>
              <a:t> Fast access to more than 4 million documents from one integrated platform</a:t>
            </a:r>
          </a:p>
          <a:p>
            <a:pPr lvl="1"/>
            <a:r>
              <a:rPr lang="en-US" altLang="en-US" sz="1800" dirty="0" smtClean="0">
                <a:solidFill>
                  <a:srgbClr val="000066"/>
                </a:solidFill>
              </a:rPr>
              <a:t> Enhanced user interface and functions based on an extensive usability research</a:t>
            </a:r>
          </a:p>
          <a:p>
            <a:pPr lvl="1"/>
            <a:r>
              <a:rPr lang="en-US" altLang="en-US" sz="1800" dirty="0" smtClean="0">
                <a:solidFill>
                  <a:srgbClr val="000066"/>
                </a:solidFill>
              </a:rPr>
              <a:t> Preview of documents before downloading with look inside feature</a:t>
            </a:r>
          </a:p>
          <a:p>
            <a:pPr lvl="1"/>
            <a:r>
              <a:rPr lang="en-US" altLang="en-US" sz="1800" dirty="0" smtClean="0">
                <a:solidFill>
                  <a:srgbClr val="000066"/>
                </a:solidFill>
              </a:rPr>
              <a:t> Powerful search engine which explores across all content</a:t>
            </a:r>
          </a:p>
          <a:p>
            <a:pPr lvl="1"/>
            <a:r>
              <a:rPr lang="en-US" altLang="en-US" sz="1800" dirty="0" smtClean="0">
                <a:solidFill>
                  <a:srgbClr val="000066"/>
                </a:solidFill>
              </a:rPr>
              <a:t> Semantic Linking delivering more related documents with every search</a:t>
            </a:r>
          </a:p>
          <a:p>
            <a:pPr>
              <a:buNone/>
            </a:pPr>
            <a:endParaRPr lang="en-US" sz="1800" dirty="0">
              <a:solidFill>
                <a:srgbClr val="000066"/>
              </a:solidFill>
            </a:endParaRPr>
          </a:p>
        </p:txBody>
      </p:sp>
      <p:pic>
        <p:nvPicPr>
          <p:cNvPr id="8" name="Picture 6" descr="4220"/>
          <p:cNvPicPr>
            <a:picLocks noChangeAspect="1" noChangeArrowheads="1"/>
          </p:cNvPicPr>
          <p:nvPr/>
        </p:nvPicPr>
        <p:blipFill>
          <a:blip r:embed="rId3" cstate="screen"/>
          <a:srcRect/>
          <a:stretch>
            <a:fillRect/>
          </a:stretch>
        </p:blipFill>
        <p:spPr bwMode="auto">
          <a:xfrm>
            <a:off x="2339752" y="5085184"/>
            <a:ext cx="1981200" cy="1309688"/>
          </a:xfrm>
          <a:prstGeom prst="rect">
            <a:avLst/>
          </a:prstGeom>
          <a:noFill/>
          <a:ln>
            <a:solidFill>
              <a:schemeClr val="bg1">
                <a:lumMod val="50000"/>
              </a:schemeClr>
            </a:solidFill>
          </a:ln>
        </p:spPr>
      </p:pic>
      <p:pic>
        <p:nvPicPr>
          <p:cNvPr id="9" name="Picture 7" descr="321033"/>
          <p:cNvPicPr>
            <a:picLocks noChangeAspect="1" noChangeArrowheads="1"/>
          </p:cNvPicPr>
          <p:nvPr/>
        </p:nvPicPr>
        <p:blipFill>
          <a:blip r:embed="rId4" cstate="screen"/>
          <a:srcRect/>
          <a:stretch>
            <a:fillRect/>
          </a:stretch>
        </p:blipFill>
        <p:spPr bwMode="auto">
          <a:xfrm>
            <a:off x="4549552" y="5085184"/>
            <a:ext cx="1981200" cy="1293813"/>
          </a:xfrm>
          <a:prstGeom prst="rect">
            <a:avLst/>
          </a:prstGeom>
          <a:noFill/>
          <a:ln>
            <a:solidFill>
              <a:schemeClr val="bg1">
                <a:lumMod val="50000"/>
              </a:schemeClr>
            </a:solidFill>
          </a:ln>
        </p:spPr>
      </p:pic>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_TYPE" val="BODY"/>
</p:tagLst>
</file>

<file path=ppt/theme/theme1.xml><?xml version="1.0" encoding="utf-8"?>
<a:theme xmlns:a="http://schemas.openxmlformats.org/drawingml/2006/main" name="SSBM_E">
  <a:themeElements>
    <a:clrScheme name="">
      <a:dk1>
        <a:srgbClr val="000000"/>
      </a:dk1>
      <a:lt1>
        <a:srgbClr val="FFFFFF"/>
      </a:lt1>
      <a:dk2>
        <a:srgbClr val="002143"/>
      </a:dk2>
      <a:lt2>
        <a:srgbClr val="E1E1E6"/>
      </a:lt2>
      <a:accent1>
        <a:srgbClr val="FF9A6E"/>
      </a:accent1>
      <a:accent2>
        <a:srgbClr val="F76013"/>
      </a:accent2>
      <a:accent3>
        <a:srgbClr val="FFFFFF"/>
      </a:accent3>
      <a:accent4>
        <a:srgbClr val="000000"/>
      </a:accent4>
      <a:accent5>
        <a:srgbClr val="FFCABA"/>
      </a:accent5>
      <a:accent6>
        <a:srgbClr val="E05610"/>
      </a:accent6>
      <a:hlink>
        <a:srgbClr val="FFCAB0"/>
      </a:hlink>
      <a:folHlink>
        <a:srgbClr val="A4A4AA"/>
      </a:folHlink>
    </a:clrScheme>
    <a:fontScheme name="SPRINGER_ssbm_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2"/>
            </a:solidFill>
            <a:effectLst/>
            <a:latin typeface="Arial" charset="0"/>
          </a:defRPr>
        </a:defPPr>
      </a:lstStyle>
    </a:lnDef>
  </a:objectDefaults>
  <a:extraClrSchemeLst>
    <a:extraClrScheme>
      <a:clrScheme name="SPRINGER_ssbm_E 1">
        <a:dk1>
          <a:srgbClr val="000000"/>
        </a:dk1>
        <a:lt1>
          <a:srgbClr val="FFFFFF"/>
        </a:lt1>
        <a:dk2>
          <a:srgbClr val="002143"/>
        </a:dk2>
        <a:lt2>
          <a:srgbClr val="CCCCD2"/>
        </a:lt2>
        <a:accent1>
          <a:srgbClr val="FF9A6E"/>
        </a:accent1>
        <a:accent2>
          <a:srgbClr val="F76013"/>
        </a:accent2>
        <a:accent3>
          <a:srgbClr val="FFFFFF"/>
        </a:accent3>
        <a:accent4>
          <a:srgbClr val="000000"/>
        </a:accent4>
        <a:accent5>
          <a:srgbClr val="FFCABA"/>
        </a:accent5>
        <a:accent6>
          <a:srgbClr val="E05610"/>
        </a:accent6>
        <a:hlink>
          <a:srgbClr val="FFCAB0"/>
        </a:hlink>
        <a:folHlink>
          <a:srgbClr val="A5A5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SSBM_E</Template>
  <TotalTime>0</TotalTime>
  <Words>1204</Words>
  <Application>Microsoft Office PowerPoint</Application>
  <PresentationFormat>On-screen Show (4:3)</PresentationFormat>
  <Paragraphs>275</Paragraphs>
  <Slides>31</Slides>
  <Notes>21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SSBM_E</vt:lpstr>
      <vt:lpstr>SPRINGER SOLUTIONS  </vt:lpstr>
      <vt:lpstr>AGENDA</vt:lpstr>
      <vt:lpstr>Slide 3</vt:lpstr>
      <vt:lpstr>Springer Today: Some Key Facts</vt:lpstr>
      <vt:lpstr>Springer’s product portfolio has changed  from “books and journals” to e-products and databases</vt:lpstr>
      <vt:lpstr>Springer is evolving into an electronic publishing house, where journals and books are published and delivered online</vt:lpstr>
      <vt:lpstr>Slide 7</vt:lpstr>
      <vt:lpstr>SpringerLink</vt:lpstr>
      <vt:lpstr>Librarians prefer SpringerLink…</vt:lpstr>
      <vt:lpstr>Top 15 journals by Impact Factor</vt:lpstr>
      <vt:lpstr>Top 15 Journals by Usage</vt:lpstr>
      <vt:lpstr>SpringerLink also provides you</vt:lpstr>
      <vt:lpstr>SpringerLink serves users worldwide</vt:lpstr>
      <vt:lpstr>SpringerLink eBooks</vt:lpstr>
      <vt:lpstr>PDF Preview in Full Screen View</vt:lpstr>
      <vt:lpstr>Springer eBooks free of Digital Rights Management: </vt:lpstr>
      <vt:lpstr>Top Used Medicine Ebooks</vt:lpstr>
      <vt:lpstr>Mobile Device Support</vt:lpstr>
      <vt:lpstr>SpringerLink eBooks are compatible with mobile readers</vt:lpstr>
      <vt:lpstr>MARC Records</vt:lpstr>
      <vt:lpstr>Stats: Download Counter Report</vt:lpstr>
      <vt:lpstr>Alerting Services + Promotional Tools</vt:lpstr>
      <vt:lpstr>Digital Preservation</vt:lpstr>
      <vt:lpstr>Slide 24</vt:lpstr>
      <vt:lpstr>Why does a scientific image database matter?</vt:lpstr>
      <vt:lpstr>Where SpringerImages adds value</vt:lpstr>
      <vt:lpstr>What is SpringerImages?</vt:lpstr>
      <vt:lpstr>All science image database – purchase options</vt:lpstr>
      <vt:lpstr>What may users do with the images</vt:lpstr>
      <vt:lpstr>Image permission examples</vt:lpstr>
      <vt:lpstr>Thank You! Questions?</vt:lpstr>
    </vt:vector>
  </TitlesOfParts>
  <Manager/>
  <Company>Springer-SBM</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
  <dc:creator>Barry J Nelson</dc:creator>
  <cp:keywords/>
  <dc:description/>
  <cp:lastModifiedBy>ALAR01</cp:lastModifiedBy>
  <cp:revision>96</cp:revision>
  <cp:lastPrinted>2005-10-12T14:17:50Z</cp:lastPrinted>
  <dcterms:created xsi:type="dcterms:W3CDTF">2010-02-03T16:01:26Z</dcterms:created>
  <dcterms:modified xsi:type="dcterms:W3CDTF">2011-09-19T15:26:47Z</dcterms:modified>
  <cp:category/>
</cp:coreProperties>
</file>