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797675" cy="99282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B3260-18C5-451C-B98F-5E2CDD18E319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8B646-6F55-4BAE-8F39-6E1956DAEB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4285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646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905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34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300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07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82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282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010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0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37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0A201-5882-400A-A335-E92918DA6C2C}" type="datetimeFigureOut">
              <a:rPr lang="hu-HU" smtClean="0"/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575B9-7CA4-4708-87B4-CEA9E33F8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132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8500" y="22048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Orvosi döntéstámogatás </a:t>
            </a:r>
            <a:br>
              <a:rPr lang="hu-HU" dirty="0" smtClean="0"/>
            </a:br>
            <a:r>
              <a:rPr lang="hu-HU" dirty="0" smtClean="0"/>
              <a:t>betegágy mellett, </a:t>
            </a:r>
            <a:br>
              <a:rPr lang="hu-HU" dirty="0" smtClean="0"/>
            </a:br>
            <a:r>
              <a:rPr lang="hu-HU" dirty="0" smtClean="0"/>
              <a:t>szakirodalmi segítséggel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Papp Zoltán</a:t>
            </a:r>
          </a:p>
          <a:p>
            <a:r>
              <a:rPr lang="hu-HU" dirty="0" smtClean="0"/>
              <a:t>Szerkesztőségigazgató</a:t>
            </a:r>
          </a:p>
          <a:p>
            <a:endParaRPr lang="hu-HU" dirty="0" smtClean="0"/>
          </a:p>
          <a:p>
            <a:r>
              <a:rPr lang="hu-HU" dirty="0" smtClean="0"/>
              <a:t>Tudományos, műszaki és orvosi szerkesztőség</a:t>
            </a:r>
          </a:p>
          <a:p>
            <a:r>
              <a:rPr lang="hu-HU" dirty="0" err="1" smtClean="0"/>
              <a:t>Papp.Zoltan</a:t>
            </a:r>
            <a:r>
              <a:rPr lang="hu-HU" dirty="0" smtClean="0"/>
              <a:t>@</a:t>
            </a:r>
            <a:r>
              <a:rPr lang="hu-HU" dirty="0" err="1" smtClean="0"/>
              <a:t>akkrt.hu</a:t>
            </a:r>
            <a:endParaRPr lang="hu-HU" dirty="0"/>
          </a:p>
        </p:txBody>
      </p:sp>
      <p:pic>
        <p:nvPicPr>
          <p:cNvPr id="4" name="Kép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40595" y="188640"/>
            <a:ext cx="5075280" cy="1733760"/>
          </a:xfrm>
          <a:prstGeom prst="rect">
            <a:avLst/>
          </a:prstGeom>
        </p:spPr>
      </p:pic>
      <p:pic>
        <p:nvPicPr>
          <p:cNvPr id="5" name="Kép 3"/>
          <p:cNvPicPr/>
          <p:nvPr/>
        </p:nvPicPr>
        <p:blipFill>
          <a:blip r:embed="rId3"/>
          <a:stretch>
            <a:fillRect/>
          </a:stretch>
        </p:blipFill>
        <p:spPr>
          <a:xfrm>
            <a:off x="3492000" y="5661360"/>
            <a:ext cx="2165400" cy="10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5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ez?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Mobil eszközökről is elérhető</a:t>
            </a:r>
          </a:p>
          <a:p>
            <a:r>
              <a:rPr lang="hu-HU" dirty="0" smtClean="0"/>
              <a:t>Online szolgáltatás, ami segít a </a:t>
            </a:r>
          </a:p>
          <a:p>
            <a:pPr lvl="1"/>
            <a:r>
              <a:rPr lang="hu-HU" dirty="0" smtClean="0"/>
              <a:t>nem triviális betegségek ellátása során</a:t>
            </a:r>
          </a:p>
          <a:p>
            <a:pPr lvl="1"/>
            <a:r>
              <a:rPr lang="hu-HU" dirty="0" smtClean="0"/>
              <a:t>naprakésznek lenni, ha nincs sok időnk olvasni</a:t>
            </a:r>
          </a:p>
          <a:p>
            <a:pPr lvl="1"/>
            <a:r>
              <a:rPr lang="hu-HU" dirty="0" smtClean="0"/>
              <a:t>kapcsolatot építeni a kollégákkal</a:t>
            </a:r>
          </a:p>
          <a:p>
            <a:pPr lvl="1"/>
            <a:r>
              <a:rPr lang="hu-HU" dirty="0" smtClean="0"/>
              <a:t>tudást gyarapítani és megosztani</a:t>
            </a:r>
          </a:p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Kiknek készült?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Fiatal, ismereteket most gyűjtő orvosoknak</a:t>
            </a:r>
          </a:p>
          <a:p>
            <a:r>
              <a:rPr lang="hu-HU" dirty="0" smtClean="0"/>
              <a:t>Tapasztalt, tudásukat megosztani kívánó szakértőknek</a:t>
            </a:r>
          </a:p>
          <a:p>
            <a:r>
              <a:rPr lang="hu-HU" dirty="0" smtClean="0"/>
              <a:t>Egyetemi, kórházi vagy egyéni praxis</a:t>
            </a:r>
          </a:p>
          <a:p>
            <a:r>
              <a:rPr lang="hu-HU" dirty="0" smtClean="0"/>
              <a:t>Előfizetéses rendszerben nyújtott szolgáltatás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6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Hogyan készül?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GOP pályázati támogatással (29 millió Ft)</a:t>
            </a:r>
          </a:p>
          <a:p>
            <a:r>
              <a:rPr lang="hu-HU" dirty="0" smtClean="0"/>
              <a:t>Lefordítjuk a </a:t>
            </a:r>
            <a:r>
              <a:rPr lang="hu-HU" dirty="0" err="1" smtClean="0"/>
              <a:t>MeSH-t</a:t>
            </a:r>
            <a:r>
              <a:rPr lang="hu-HU" dirty="0" smtClean="0"/>
              <a:t> magyarra (kb. 200 ezer kifejezés fordítása </a:t>
            </a:r>
            <a:r>
              <a:rPr lang="hu-HU" dirty="0" err="1" smtClean="0"/>
              <a:t>szinonímákkal</a:t>
            </a:r>
            <a:r>
              <a:rPr lang="hu-HU" dirty="0" smtClean="0"/>
              <a:t>, gyakori rövidítésekkel kiegészítve)</a:t>
            </a:r>
          </a:p>
          <a:p>
            <a:r>
              <a:rPr lang="hu-HU" dirty="0" smtClean="0"/>
              <a:t>Felhasználjuk az Akadémiai Kiadó által gondozott folyóiratokat</a:t>
            </a:r>
          </a:p>
          <a:p>
            <a:r>
              <a:rPr lang="hu-HU" dirty="0" smtClean="0"/>
              <a:t>Feldolgozzuk a megbízható külső tartalmakat (pl. szakmai protokollok, partnerek cikkei)</a:t>
            </a:r>
          </a:p>
          <a:p>
            <a:r>
              <a:rPr lang="hu-HU" dirty="0" smtClean="0"/>
              <a:t>Okos keresőt fejlesztünk, ami elemezni képes a magyar szövegeket</a:t>
            </a:r>
          </a:p>
          <a:p>
            <a:r>
              <a:rPr lang="hu-HU" dirty="0" smtClean="0"/>
              <a:t>Interaktív felületet nyújtunk a szakmai konzultációhoz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Hogyan működik?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Tegyünk fel egy kérdést, magyarul</a:t>
            </a:r>
          </a:p>
          <a:p>
            <a:r>
              <a:rPr lang="hu-HU" dirty="0" smtClean="0"/>
              <a:t>Okos kereső feltérképezi a kérdés kulcsszavait</a:t>
            </a:r>
          </a:p>
          <a:p>
            <a:r>
              <a:rPr lang="hu-HU" dirty="0" smtClean="0"/>
              <a:t>Releváns címkéket javasol</a:t>
            </a:r>
          </a:p>
          <a:p>
            <a:r>
              <a:rPr lang="hu-HU" dirty="0" smtClean="0"/>
              <a:t>Összekapcsolja a magyar kifejezéseket az angol </a:t>
            </a:r>
            <a:r>
              <a:rPr lang="hu-HU" dirty="0" err="1" smtClean="0"/>
              <a:t>MeSH</a:t>
            </a:r>
            <a:r>
              <a:rPr lang="hu-HU" dirty="0" smtClean="0"/>
              <a:t> kifejezésekkel</a:t>
            </a:r>
          </a:p>
          <a:p>
            <a:r>
              <a:rPr lang="hu-HU" dirty="0" smtClean="0"/>
              <a:t>Megjeleníti a kérdést a közösség számára</a:t>
            </a:r>
          </a:p>
          <a:p>
            <a:r>
              <a:rPr lang="hu-HU" dirty="0" smtClean="0"/>
              <a:t>Releváns találatok ajánl: az Akadémiai Kiadó, a GYEMSZI, a kérdezz-felelek rovat, a </a:t>
            </a:r>
            <a:r>
              <a:rPr lang="hu-HU" dirty="0" err="1" smtClean="0"/>
              <a:t>PubMed</a:t>
            </a:r>
            <a:r>
              <a:rPr lang="hu-HU" dirty="0" smtClean="0"/>
              <a:t> és az </a:t>
            </a:r>
            <a:r>
              <a:rPr lang="hu-HU" dirty="0" err="1" smtClean="0"/>
              <a:t>UpToDate</a:t>
            </a:r>
            <a:r>
              <a:rPr lang="hu-HU" dirty="0" smtClean="0"/>
              <a:t> forrásokból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ta-vagott1-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Miért készül?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Hiteles információt szolgáltatni a helyes orvosi döntések meghozatalához</a:t>
            </a:r>
          </a:p>
          <a:p>
            <a:r>
              <a:rPr lang="hu-HU" dirty="0" smtClean="0"/>
              <a:t>Szakirodalmi források kereshetőségének elősegítése</a:t>
            </a:r>
          </a:p>
          <a:p>
            <a:r>
              <a:rPr lang="hu-HU" dirty="0" smtClean="0"/>
              <a:t>Interaktív és élő fórumot biztosítani az orvosok számára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5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Köszönöm a figyelmet</a:t>
            </a:r>
            <a:r>
              <a:rPr lang="hu-HU" dirty="0" smtClean="0">
                <a:solidFill>
                  <a:srgbClr val="000000"/>
                </a:solidFill>
              </a:rPr>
              <a:t>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Nyilvános teszt változat 2013. október végén</a:t>
            </a:r>
          </a:p>
          <a:p>
            <a:r>
              <a:rPr lang="hu-HU" dirty="0" smtClean="0"/>
              <a:t>Köszönjük a figyelmet:</a:t>
            </a:r>
          </a:p>
          <a:p>
            <a:pPr lvl="1"/>
            <a:r>
              <a:rPr lang="hu-HU" dirty="0" smtClean="0"/>
              <a:t>Papp Zoltán, szerkesztőségigazgató</a:t>
            </a:r>
            <a:br>
              <a:rPr lang="hu-HU" dirty="0" smtClean="0"/>
            </a:br>
            <a:r>
              <a:rPr lang="hu-HU" dirty="0" smtClean="0"/>
              <a:t>Akadémiai Kiadó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  <a:br>
              <a:rPr lang="hu-HU" dirty="0" smtClean="0"/>
            </a:br>
            <a:r>
              <a:rPr lang="hu-HU" dirty="0" err="1" smtClean="0"/>
              <a:t>Papp.Zoltan</a:t>
            </a:r>
            <a:r>
              <a:rPr lang="hu-HU" dirty="0" smtClean="0"/>
              <a:t>@</a:t>
            </a:r>
            <a:r>
              <a:rPr lang="hu-HU" dirty="0" err="1" smtClean="0"/>
              <a:t>akkrt.hu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4720" y="5655600"/>
            <a:ext cx="3256920" cy="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7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231</Words>
  <Application>Microsoft Office PowerPoint</Application>
  <PresentationFormat>Diavetítés a képernyőre (4:3 oldalarány)</PresentationFormat>
  <Paragraphs>40</Paragraphs>
  <Slides>8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Office-téma</vt:lpstr>
      <vt:lpstr>Orvosi döntéstámogatás  betegágy mellett,  szakirodalmi segítséggel </vt:lpstr>
      <vt:lpstr>Mi ez?</vt:lpstr>
      <vt:lpstr>Kiknek készült?</vt:lpstr>
      <vt:lpstr>Hogyan készül?</vt:lpstr>
      <vt:lpstr>Hogyan működik?</vt:lpstr>
      <vt:lpstr>PowerPoint bemutató</vt:lpstr>
      <vt:lpstr>Miért készül?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Orvosi döntéstámogatás  betegágy mellett,  szakirodalmi segítséggel</dc:title>
  <dc:creator>Dr. Bencsik Péter</dc:creator>
  <cp:lastModifiedBy>Dr. Bencsik Péter</cp:lastModifiedBy>
  <cp:revision>5</cp:revision>
  <cp:lastPrinted>2013-09-26T06:23:21Z</cp:lastPrinted>
  <dcterms:created xsi:type="dcterms:W3CDTF">2013-09-26T06:08:36Z</dcterms:created>
  <dcterms:modified xsi:type="dcterms:W3CDTF">2013-09-26T06:26:34Z</dcterms:modified>
</cp:coreProperties>
</file>