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032A8-A7D3-44C3-8480-F4F16A8A9120}" type="datetimeFigureOut">
              <a:rPr lang="hu-HU" smtClean="0"/>
              <a:t>2021. 02. 26.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698E3-55EF-4845-8C17-B02B7154336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2323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032A8-A7D3-44C3-8480-F4F16A8A9120}" type="datetimeFigureOut">
              <a:rPr lang="hu-HU" smtClean="0"/>
              <a:t>2021. 02. 26.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698E3-55EF-4845-8C17-B02B7154336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11354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032A8-A7D3-44C3-8480-F4F16A8A9120}" type="datetimeFigureOut">
              <a:rPr lang="hu-HU" smtClean="0"/>
              <a:t>2021. 02. 26.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698E3-55EF-4845-8C17-B02B7154336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67238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032A8-A7D3-44C3-8480-F4F16A8A9120}" type="datetimeFigureOut">
              <a:rPr lang="hu-HU" smtClean="0"/>
              <a:t>2021. 02. 26.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698E3-55EF-4845-8C17-B02B7154336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69278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032A8-A7D3-44C3-8480-F4F16A8A9120}" type="datetimeFigureOut">
              <a:rPr lang="hu-HU" smtClean="0"/>
              <a:t>2021. 02. 26.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698E3-55EF-4845-8C17-B02B7154336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6600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032A8-A7D3-44C3-8480-F4F16A8A9120}" type="datetimeFigureOut">
              <a:rPr lang="hu-HU" smtClean="0"/>
              <a:t>2021. 02. 26.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698E3-55EF-4845-8C17-B02B7154336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94697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032A8-A7D3-44C3-8480-F4F16A8A9120}" type="datetimeFigureOut">
              <a:rPr lang="hu-HU" smtClean="0"/>
              <a:t>2021. 02. 26.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698E3-55EF-4845-8C17-B02B7154336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28419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032A8-A7D3-44C3-8480-F4F16A8A9120}" type="datetimeFigureOut">
              <a:rPr lang="hu-HU" smtClean="0"/>
              <a:t>2021. 02. 26.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698E3-55EF-4845-8C17-B02B7154336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55556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032A8-A7D3-44C3-8480-F4F16A8A9120}" type="datetimeFigureOut">
              <a:rPr lang="hu-HU" smtClean="0"/>
              <a:t>2021. 02. 26.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698E3-55EF-4845-8C17-B02B7154336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46356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032A8-A7D3-44C3-8480-F4F16A8A9120}" type="datetimeFigureOut">
              <a:rPr lang="hu-HU" smtClean="0"/>
              <a:t>2021. 02. 26.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698E3-55EF-4845-8C17-B02B7154336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54412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032A8-A7D3-44C3-8480-F4F16A8A9120}" type="datetimeFigureOut">
              <a:rPr lang="hu-HU" smtClean="0"/>
              <a:t>2021. 02. 26.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698E3-55EF-4845-8C17-B02B7154336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95775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3032A8-A7D3-44C3-8480-F4F16A8A9120}" type="datetimeFigureOut">
              <a:rPr lang="hu-HU" smtClean="0"/>
              <a:t>2021. 02. 26.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4698E3-55EF-4845-8C17-B02B7154336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25351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Tartalom helye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920" y="989213"/>
            <a:ext cx="10106160" cy="5289944"/>
          </a:xfr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42920" y="365126"/>
            <a:ext cx="10106160" cy="624087"/>
          </a:xfrm>
        </p:spPr>
        <p:txBody>
          <a:bodyPr>
            <a:normAutofit/>
          </a:bodyPr>
          <a:lstStyle/>
          <a:p>
            <a:pPr algn="ctr"/>
            <a:r>
              <a:rPr lang="en-US" sz="1800" dirty="0"/>
              <a:t>Getting started with </a:t>
            </a:r>
            <a:r>
              <a:rPr lang="en-US" sz="1800" dirty="0" err="1" smtClean="0"/>
              <a:t>SciFinder</a:t>
            </a:r>
            <a:r>
              <a:rPr lang="hu-HU" sz="1800" dirty="0" smtClean="0"/>
              <a:t>-n</a:t>
            </a:r>
            <a:r>
              <a:rPr lang="en-US" sz="1800" dirty="0" smtClean="0"/>
              <a:t> </a:t>
            </a:r>
            <a:r>
              <a:rPr lang="en-US" sz="1800" dirty="0"/>
              <a:t>database</a:t>
            </a:r>
            <a:endParaRPr lang="hu-HU" sz="1800" dirty="0"/>
          </a:p>
        </p:txBody>
      </p:sp>
      <p:sp>
        <p:nvSpPr>
          <p:cNvPr id="5" name="Lekerekített téglalap 4"/>
          <p:cNvSpPr/>
          <p:nvPr/>
        </p:nvSpPr>
        <p:spPr>
          <a:xfrm>
            <a:off x="9260378" y="3142211"/>
            <a:ext cx="1770611" cy="22361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On our library's website, </a:t>
            </a:r>
            <a:r>
              <a:rPr lang="hu-HU" sz="1600" dirty="0" err="1" smtClean="0"/>
              <a:t>at</a:t>
            </a:r>
            <a:r>
              <a:rPr lang="en-US" sz="1600" dirty="0" smtClean="0"/>
              <a:t> </a:t>
            </a:r>
            <a:r>
              <a:rPr lang="en-US" sz="1600" dirty="0"/>
              <a:t>the Databases menu, search for </a:t>
            </a:r>
            <a:r>
              <a:rPr lang="en-US" sz="1600" dirty="0" err="1" smtClean="0"/>
              <a:t>SciFinder</a:t>
            </a:r>
            <a:r>
              <a:rPr lang="en-US" sz="1600" dirty="0"/>
              <a:t>. </a:t>
            </a:r>
            <a:endParaRPr lang="hu-HU" sz="1600" dirty="0"/>
          </a:p>
        </p:txBody>
      </p:sp>
      <p:cxnSp>
        <p:nvCxnSpPr>
          <p:cNvPr id="7" name="Egyenes összekötő nyíllal 6"/>
          <p:cNvCxnSpPr/>
          <p:nvPr/>
        </p:nvCxnSpPr>
        <p:spPr>
          <a:xfrm flipH="1" flipV="1">
            <a:off x="5286895" y="3075709"/>
            <a:ext cx="3965170" cy="6317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6715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Tartalom helye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920" y="1090037"/>
            <a:ext cx="10115333" cy="5294745"/>
          </a:xfrm>
        </p:spPr>
      </p:pic>
      <p:sp>
        <p:nvSpPr>
          <p:cNvPr id="7" name="Lekerekített téglalap 6"/>
          <p:cNvSpPr/>
          <p:nvPr/>
        </p:nvSpPr>
        <p:spPr>
          <a:xfrm>
            <a:off x="9010996" y="3333403"/>
            <a:ext cx="2144683" cy="22943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Custom registration is required to use </a:t>
            </a:r>
            <a:r>
              <a:rPr lang="en-US" sz="1600" dirty="0" err="1" smtClean="0"/>
              <a:t>SciFinder</a:t>
            </a:r>
            <a:r>
              <a:rPr lang="hu-HU" sz="1600" dirty="0" smtClean="0"/>
              <a:t>-n</a:t>
            </a:r>
            <a:r>
              <a:rPr lang="en-US" sz="1600" dirty="0" smtClean="0"/>
              <a:t>.</a:t>
            </a:r>
            <a:endParaRPr lang="hu-HU" sz="1600" dirty="0" smtClean="0"/>
          </a:p>
          <a:p>
            <a:pPr algn="ctr"/>
            <a:r>
              <a:rPr lang="en-US" sz="1600" dirty="0" smtClean="0"/>
              <a:t>Click </a:t>
            </a:r>
            <a:r>
              <a:rPr lang="en-US" sz="1600" dirty="0"/>
              <a:t>on the "Registration </a:t>
            </a:r>
            <a:r>
              <a:rPr lang="hu-HU" sz="1600" dirty="0" err="1" smtClean="0"/>
              <a:t>process</a:t>
            </a:r>
            <a:r>
              <a:rPr lang="en-US" sz="1600" dirty="0" smtClean="0"/>
              <a:t>" </a:t>
            </a:r>
            <a:r>
              <a:rPr lang="en-US" sz="1600" dirty="0"/>
              <a:t>link. </a:t>
            </a:r>
            <a:endParaRPr lang="hu-HU" sz="1600" dirty="0"/>
          </a:p>
        </p:txBody>
      </p:sp>
      <p:sp>
        <p:nvSpPr>
          <p:cNvPr id="11" name="Cím 1"/>
          <p:cNvSpPr txBox="1">
            <a:spLocks/>
          </p:cNvSpPr>
          <p:nvPr/>
        </p:nvSpPr>
        <p:spPr>
          <a:xfrm>
            <a:off x="1042920" y="365126"/>
            <a:ext cx="10106160" cy="6240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800" dirty="0"/>
              <a:t>Getting started with </a:t>
            </a:r>
            <a:r>
              <a:rPr lang="en-US" sz="1800" dirty="0" err="1"/>
              <a:t>SciFinder</a:t>
            </a:r>
            <a:r>
              <a:rPr lang="hu-HU" sz="1800" dirty="0"/>
              <a:t>-n</a:t>
            </a:r>
            <a:r>
              <a:rPr lang="en-US" sz="1800" dirty="0"/>
              <a:t> database</a:t>
            </a:r>
            <a:endParaRPr lang="hu-HU" sz="1800" dirty="0"/>
          </a:p>
        </p:txBody>
      </p:sp>
      <p:cxnSp>
        <p:nvCxnSpPr>
          <p:cNvPr id="5" name="Egyenes összekötő nyíllal 4"/>
          <p:cNvCxnSpPr/>
          <p:nvPr/>
        </p:nvCxnSpPr>
        <p:spPr>
          <a:xfrm flipH="1">
            <a:off x="5660967" y="4264429"/>
            <a:ext cx="3350029" cy="4156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2839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Tartalom helye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939" y="1041150"/>
            <a:ext cx="10498859" cy="5500965"/>
          </a:xfrm>
        </p:spPr>
      </p:pic>
      <p:sp>
        <p:nvSpPr>
          <p:cNvPr id="5" name="Lekerekített téglalap 4"/>
          <p:cNvSpPr/>
          <p:nvPr/>
        </p:nvSpPr>
        <p:spPr>
          <a:xfrm>
            <a:off x="7705898" y="3258588"/>
            <a:ext cx="2851265" cy="328352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Registration is only possible </a:t>
            </a:r>
            <a:r>
              <a:rPr lang="hu-HU" sz="1600" dirty="0" err="1" smtClean="0"/>
              <a:t>within</a:t>
            </a:r>
            <a:r>
              <a:rPr lang="en-US" sz="1600" dirty="0" smtClean="0"/>
              <a:t> </a:t>
            </a:r>
            <a:r>
              <a:rPr lang="hu-HU" sz="1600" dirty="0" smtClean="0"/>
              <a:t>Semmelweis</a:t>
            </a:r>
            <a:r>
              <a:rPr lang="en-US" sz="1600" dirty="0" smtClean="0"/>
              <a:t> </a:t>
            </a:r>
            <a:r>
              <a:rPr lang="en-US" sz="1600" dirty="0"/>
              <a:t>IP range and by entering a university email address. </a:t>
            </a:r>
            <a:endParaRPr lang="hu-HU" sz="1600" dirty="0"/>
          </a:p>
          <a:p>
            <a:pPr algn="ctr"/>
            <a:r>
              <a:rPr lang="en-US" sz="1600" dirty="0"/>
              <a:t>Click on the link to register.</a:t>
            </a:r>
            <a:endParaRPr lang="hu-HU" sz="1600" dirty="0"/>
          </a:p>
        </p:txBody>
      </p:sp>
      <p:cxnSp>
        <p:nvCxnSpPr>
          <p:cNvPr id="9" name="Egyenes összekötő nyíllal 8"/>
          <p:cNvCxnSpPr/>
          <p:nvPr/>
        </p:nvCxnSpPr>
        <p:spPr>
          <a:xfrm flipH="1" flipV="1">
            <a:off x="4064924" y="4314305"/>
            <a:ext cx="3640974" cy="4405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ím 1"/>
          <p:cNvSpPr txBox="1">
            <a:spLocks/>
          </p:cNvSpPr>
          <p:nvPr/>
        </p:nvSpPr>
        <p:spPr>
          <a:xfrm>
            <a:off x="854940" y="273686"/>
            <a:ext cx="10498859" cy="7565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800" dirty="0"/>
              <a:t>Getting started with </a:t>
            </a:r>
            <a:r>
              <a:rPr lang="en-US" sz="1800" dirty="0" err="1"/>
              <a:t>SciFinder</a:t>
            </a:r>
            <a:r>
              <a:rPr lang="hu-HU" sz="1800" dirty="0"/>
              <a:t>-n</a:t>
            </a:r>
            <a:r>
              <a:rPr lang="en-US" sz="1800" dirty="0"/>
              <a:t> database</a:t>
            </a:r>
            <a:endParaRPr lang="hu-HU" sz="1800" dirty="0"/>
          </a:p>
        </p:txBody>
      </p:sp>
    </p:spTree>
    <p:extLst>
      <p:ext uri="{BB962C8B-B14F-4D97-AF65-F5344CB8AC3E}">
        <p14:creationId xmlns:p14="http://schemas.microsoft.com/office/powerpoint/2010/main" val="1392680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114424"/>
            <a:ext cx="10515599" cy="5515212"/>
          </a:xfrm>
        </p:spPr>
      </p:pic>
      <p:sp>
        <p:nvSpPr>
          <p:cNvPr id="5" name="Lekerekített téglalap 4"/>
          <p:cNvSpPr/>
          <p:nvPr/>
        </p:nvSpPr>
        <p:spPr>
          <a:xfrm>
            <a:off x="8163098" y="3981796"/>
            <a:ext cx="2402378" cy="21945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err="1" smtClean="0"/>
              <a:t>On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website of </a:t>
            </a:r>
            <a:r>
              <a:rPr lang="en-US" dirty="0" err="1" smtClean="0"/>
              <a:t>SciFinder</a:t>
            </a:r>
            <a:r>
              <a:rPr lang="hu-HU" dirty="0" smtClean="0"/>
              <a:t>-n</a:t>
            </a:r>
            <a:r>
              <a:rPr lang="en-US" dirty="0" smtClean="0"/>
              <a:t>, </a:t>
            </a:r>
            <a:r>
              <a:rPr lang="en-US" dirty="0"/>
              <a:t>click “Next” to start the registration.</a:t>
            </a:r>
            <a:endParaRPr lang="hu-HU" dirty="0"/>
          </a:p>
        </p:txBody>
      </p:sp>
      <p:cxnSp>
        <p:nvCxnSpPr>
          <p:cNvPr id="7" name="Egyenes összekötő nyíllal 6"/>
          <p:cNvCxnSpPr/>
          <p:nvPr/>
        </p:nvCxnSpPr>
        <p:spPr>
          <a:xfrm flipH="1" flipV="1">
            <a:off x="6858000" y="3117273"/>
            <a:ext cx="1338349" cy="15046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ím 1"/>
          <p:cNvSpPr txBox="1">
            <a:spLocks/>
          </p:cNvSpPr>
          <p:nvPr/>
        </p:nvSpPr>
        <p:spPr>
          <a:xfrm>
            <a:off x="1042920" y="365126"/>
            <a:ext cx="10106160" cy="6240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u-HU" sz="1800" dirty="0" err="1"/>
              <a:t>Register</a:t>
            </a:r>
            <a:r>
              <a:rPr lang="hu-HU" sz="1800" dirty="0"/>
              <a:t> </a:t>
            </a:r>
            <a:r>
              <a:rPr lang="hu-HU" sz="1800" dirty="0" err="1"/>
              <a:t>on</a:t>
            </a:r>
            <a:r>
              <a:rPr lang="hu-HU" sz="1800" dirty="0"/>
              <a:t> </a:t>
            </a:r>
            <a:r>
              <a:rPr lang="hu-HU" sz="1800" dirty="0" err="1" smtClean="0"/>
              <a:t>SciFinder</a:t>
            </a:r>
            <a:r>
              <a:rPr lang="hu-HU" sz="1800" dirty="0" smtClean="0"/>
              <a:t>-n</a:t>
            </a:r>
            <a:endParaRPr lang="hu-HU" sz="1800" dirty="0"/>
          </a:p>
        </p:txBody>
      </p:sp>
    </p:spTree>
    <p:extLst>
      <p:ext uri="{BB962C8B-B14F-4D97-AF65-F5344CB8AC3E}">
        <p14:creationId xmlns:p14="http://schemas.microsoft.com/office/powerpoint/2010/main" val="4293529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122363"/>
            <a:ext cx="10515600" cy="5509736"/>
          </a:xfrm>
        </p:spPr>
      </p:pic>
      <p:sp>
        <p:nvSpPr>
          <p:cNvPr id="5" name="Lekerekített téglalap 4"/>
          <p:cNvSpPr/>
          <p:nvPr/>
        </p:nvSpPr>
        <p:spPr>
          <a:xfrm>
            <a:off x="8304415" y="4023360"/>
            <a:ext cx="1995054" cy="21696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err="1" smtClean="0"/>
              <a:t>Please</a:t>
            </a:r>
            <a:r>
              <a:rPr lang="hu-HU" dirty="0" smtClean="0"/>
              <a:t> </a:t>
            </a:r>
            <a:r>
              <a:rPr lang="hu-HU" dirty="0" err="1" smtClean="0"/>
              <a:t>accept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License</a:t>
            </a:r>
            <a:r>
              <a:rPr lang="hu-HU" dirty="0" smtClean="0"/>
              <a:t> </a:t>
            </a:r>
            <a:r>
              <a:rPr lang="hu-HU" dirty="0" err="1" smtClean="0"/>
              <a:t>Agreement</a:t>
            </a:r>
            <a:r>
              <a:rPr lang="hu-HU" dirty="0" smtClean="0"/>
              <a:t>.</a:t>
            </a:r>
            <a:endParaRPr lang="hu-HU" dirty="0"/>
          </a:p>
        </p:txBody>
      </p:sp>
      <p:cxnSp>
        <p:nvCxnSpPr>
          <p:cNvPr id="7" name="Egyenes összekötő nyíllal 6"/>
          <p:cNvCxnSpPr/>
          <p:nvPr/>
        </p:nvCxnSpPr>
        <p:spPr>
          <a:xfrm flipH="1" flipV="1">
            <a:off x="5976851" y="4804756"/>
            <a:ext cx="2310938" cy="6151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ím 1"/>
          <p:cNvSpPr txBox="1">
            <a:spLocks/>
          </p:cNvSpPr>
          <p:nvPr/>
        </p:nvSpPr>
        <p:spPr>
          <a:xfrm>
            <a:off x="1042920" y="365126"/>
            <a:ext cx="10106160" cy="6240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u-HU" sz="1800" dirty="0" err="1"/>
              <a:t>Register</a:t>
            </a:r>
            <a:r>
              <a:rPr lang="hu-HU" sz="1800" dirty="0"/>
              <a:t> </a:t>
            </a:r>
            <a:r>
              <a:rPr lang="hu-HU" sz="1800" dirty="0" err="1"/>
              <a:t>on</a:t>
            </a:r>
            <a:r>
              <a:rPr lang="hu-HU" sz="1800" dirty="0"/>
              <a:t> </a:t>
            </a:r>
            <a:r>
              <a:rPr lang="hu-HU" sz="1800" dirty="0" err="1"/>
              <a:t>SciFinder</a:t>
            </a:r>
            <a:r>
              <a:rPr lang="hu-HU" sz="1800" dirty="0"/>
              <a:t>-n</a:t>
            </a:r>
          </a:p>
        </p:txBody>
      </p:sp>
    </p:spTree>
    <p:extLst>
      <p:ext uri="{BB962C8B-B14F-4D97-AF65-F5344CB8AC3E}">
        <p14:creationId xmlns:p14="http://schemas.microsoft.com/office/powerpoint/2010/main" val="200832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014412"/>
            <a:ext cx="10515600" cy="5504260"/>
          </a:xfrm>
        </p:spPr>
      </p:pic>
      <p:sp>
        <p:nvSpPr>
          <p:cNvPr id="5" name="Lekerekített téglalap 4"/>
          <p:cNvSpPr/>
          <p:nvPr/>
        </p:nvSpPr>
        <p:spPr>
          <a:xfrm>
            <a:off x="1571105" y="2477192"/>
            <a:ext cx="2443942" cy="26018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Fill out the form with your </a:t>
            </a:r>
            <a:r>
              <a:rPr lang="en-US" dirty="0" smtClean="0"/>
              <a:t>information</a:t>
            </a:r>
            <a:r>
              <a:rPr lang="hu-HU" dirty="0" smtClean="0"/>
              <a:t>s</a:t>
            </a:r>
            <a:r>
              <a:rPr lang="en-US" dirty="0" smtClean="0"/>
              <a:t>.</a:t>
            </a:r>
            <a:endParaRPr lang="hu-HU" dirty="0" smtClean="0"/>
          </a:p>
          <a:p>
            <a:pPr algn="ctr"/>
            <a:r>
              <a:rPr lang="en-US" dirty="0" smtClean="0"/>
              <a:t>Be </a:t>
            </a:r>
            <a:r>
              <a:rPr lang="en-US" dirty="0"/>
              <a:t>sure to use your </a:t>
            </a:r>
            <a:r>
              <a:rPr lang="hu-HU" dirty="0" smtClean="0"/>
              <a:t>Semmelweis </a:t>
            </a:r>
            <a:r>
              <a:rPr lang="hu-HU" dirty="0"/>
              <a:t>U</a:t>
            </a:r>
            <a:r>
              <a:rPr lang="en-US" dirty="0" err="1" smtClean="0"/>
              <a:t>niversity</a:t>
            </a:r>
            <a:r>
              <a:rPr lang="en-US" dirty="0" smtClean="0"/>
              <a:t> </a:t>
            </a:r>
            <a:r>
              <a:rPr lang="en-US" dirty="0"/>
              <a:t>email address</a:t>
            </a:r>
            <a:r>
              <a:rPr lang="en-US" dirty="0" smtClean="0"/>
              <a:t>.</a:t>
            </a:r>
            <a:endParaRPr lang="hu-HU" dirty="0" smtClean="0"/>
          </a:p>
          <a:p>
            <a:pPr algn="ctr"/>
            <a:r>
              <a:rPr lang="en-US" dirty="0" smtClean="0"/>
              <a:t>Then click</a:t>
            </a:r>
            <a:r>
              <a:rPr lang="hu-HU" dirty="0" smtClean="0"/>
              <a:t> </a:t>
            </a:r>
            <a:r>
              <a:rPr lang="hu-HU" dirty="0" err="1" smtClean="0"/>
              <a:t>on</a:t>
            </a:r>
            <a:r>
              <a:rPr lang="en-US" dirty="0" smtClean="0"/>
              <a:t> </a:t>
            </a:r>
            <a:r>
              <a:rPr lang="en-US" dirty="0"/>
              <a:t>the "Register" button.</a:t>
            </a:r>
            <a:endParaRPr lang="hu-HU" dirty="0"/>
          </a:p>
        </p:txBody>
      </p:sp>
      <p:cxnSp>
        <p:nvCxnSpPr>
          <p:cNvPr id="7" name="Egyenes összekötő nyíllal 6"/>
          <p:cNvCxnSpPr/>
          <p:nvPr/>
        </p:nvCxnSpPr>
        <p:spPr>
          <a:xfrm>
            <a:off x="3433156" y="5070764"/>
            <a:ext cx="1845426" cy="7813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Egyenes összekötő nyíllal 8"/>
          <p:cNvCxnSpPr/>
          <p:nvPr/>
        </p:nvCxnSpPr>
        <p:spPr>
          <a:xfrm flipV="1">
            <a:off x="4015047" y="2834640"/>
            <a:ext cx="980902" cy="7730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ím 1"/>
          <p:cNvSpPr txBox="1">
            <a:spLocks/>
          </p:cNvSpPr>
          <p:nvPr/>
        </p:nvSpPr>
        <p:spPr>
          <a:xfrm>
            <a:off x="1042920" y="365126"/>
            <a:ext cx="10106160" cy="6240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u-HU" sz="1800" dirty="0" err="1"/>
              <a:t>Register</a:t>
            </a:r>
            <a:r>
              <a:rPr lang="hu-HU" sz="1800" dirty="0"/>
              <a:t> </a:t>
            </a:r>
            <a:r>
              <a:rPr lang="hu-HU" sz="1800" dirty="0" err="1"/>
              <a:t>on</a:t>
            </a:r>
            <a:r>
              <a:rPr lang="hu-HU" sz="1800" dirty="0"/>
              <a:t> </a:t>
            </a:r>
            <a:r>
              <a:rPr lang="hu-HU" sz="1800" dirty="0" err="1"/>
              <a:t>SciFinder</a:t>
            </a:r>
            <a:r>
              <a:rPr lang="hu-HU" sz="1800" dirty="0"/>
              <a:t>-n</a:t>
            </a:r>
          </a:p>
        </p:txBody>
      </p:sp>
    </p:spTree>
    <p:extLst>
      <p:ext uri="{BB962C8B-B14F-4D97-AF65-F5344CB8AC3E}">
        <p14:creationId xmlns:p14="http://schemas.microsoft.com/office/powerpoint/2010/main" val="22568109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7340"/>
          </a:xfrm>
        </p:spPr>
        <p:txBody>
          <a:bodyPr>
            <a:normAutofit/>
          </a:bodyPr>
          <a:lstStyle/>
          <a:p>
            <a:pPr algn="ctr"/>
            <a:r>
              <a:rPr lang="hu-HU" sz="1800" dirty="0" err="1"/>
              <a:t>Register</a:t>
            </a:r>
            <a:r>
              <a:rPr lang="hu-HU" sz="1800" dirty="0"/>
              <a:t> </a:t>
            </a:r>
            <a:r>
              <a:rPr lang="hu-HU" sz="1800" dirty="0" err="1"/>
              <a:t>on</a:t>
            </a:r>
            <a:r>
              <a:rPr lang="hu-HU" sz="1800" dirty="0"/>
              <a:t> </a:t>
            </a:r>
            <a:r>
              <a:rPr lang="hu-HU" sz="1800" dirty="0" err="1" smtClean="0"/>
              <a:t>SciFinder</a:t>
            </a:r>
            <a:r>
              <a:rPr lang="hu-HU" sz="1800" dirty="0" smtClean="0"/>
              <a:t>-n</a:t>
            </a:r>
            <a:endParaRPr lang="hu-HU" sz="1800" dirty="0"/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941784"/>
            <a:ext cx="10515600" cy="5531645"/>
          </a:xfrm>
        </p:spPr>
      </p:pic>
      <p:sp>
        <p:nvSpPr>
          <p:cNvPr id="5" name="Lekerekített téglalap 4"/>
          <p:cNvSpPr/>
          <p:nvPr/>
        </p:nvSpPr>
        <p:spPr>
          <a:xfrm>
            <a:off x="7148945" y="3483033"/>
            <a:ext cx="2352502" cy="2286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The </a:t>
            </a:r>
            <a:r>
              <a:rPr lang="en-US" dirty="0" smtClean="0"/>
              <a:t>system</a:t>
            </a:r>
            <a:r>
              <a:rPr lang="hu-HU" dirty="0" smtClean="0"/>
              <a:t> has</a:t>
            </a:r>
            <a:r>
              <a:rPr lang="en-US" dirty="0" smtClean="0"/>
              <a:t> </a:t>
            </a:r>
            <a:r>
              <a:rPr lang="en-US" dirty="0"/>
              <a:t>sent a confirmation email, check your </a:t>
            </a:r>
            <a:r>
              <a:rPr lang="hu-HU" dirty="0"/>
              <a:t>U</a:t>
            </a:r>
            <a:r>
              <a:rPr lang="en-US" dirty="0" err="1" smtClean="0"/>
              <a:t>niversity</a:t>
            </a:r>
            <a:r>
              <a:rPr lang="en-US" dirty="0" smtClean="0"/>
              <a:t> </a:t>
            </a:r>
            <a:r>
              <a:rPr lang="en-US" dirty="0"/>
              <a:t>email inbox.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403190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9151"/>
          </a:xfrm>
        </p:spPr>
        <p:txBody>
          <a:bodyPr>
            <a:normAutofit/>
          </a:bodyPr>
          <a:lstStyle/>
          <a:p>
            <a:pPr algn="ctr"/>
            <a:r>
              <a:rPr lang="hu-HU" sz="1800" dirty="0" err="1"/>
              <a:t>Register</a:t>
            </a:r>
            <a:r>
              <a:rPr lang="hu-HU" sz="1800" dirty="0"/>
              <a:t> </a:t>
            </a:r>
            <a:r>
              <a:rPr lang="hu-HU" sz="1800" dirty="0" err="1"/>
              <a:t>on</a:t>
            </a:r>
            <a:r>
              <a:rPr lang="hu-HU" sz="1800" dirty="0"/>
              <a:t> </a:t>
            </a:r>
            <a:r>
              <a:rPr lang="hu-HU" sz="1800" dirty="0" err="1"/>
              <a:t>SciFinder</a:t>
            </a:r>
            <a:r>
              <a:rPr lang="hu-HU" sz="1800" dirty="0"/>
              <a:t>-n</a:t>
            </a:r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7887" y="1590675"/>
            <a:ext cx="7896225" cy="4210050"/>
          </a:xfrm>
        </p:spPr>
      </p:pic>
      <p:sp>
        <p:nvSpPr>
          <p:cNvPr id="5" name="Lekerekített téglalap 4"/>
          <p:cNvSpPr/>
          <p:nvPr/>
        </p:nvSpPr>
        <p:spPr>
          <a:xfrm>
            <a:off x="9551324" y="1531938"/>
            <a:ext cx="2352502" cy="24190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Click on the link in the email to confirm your registration.</a:t>
            </a:r>
            <a:endParaRPr lang="hu-HU" dirty="0"/>
          </a:p>
        </p:txBody>
      </p:sp>
      <p:cxnSp>
        <p:nvCxnSpPr>
          <p:cNvPr id="6" name="Egyenes összekötő nyíllal 5"/>
          <p:cNvCxnSpPr/>
          <p:nvPr/>
        </p:nvCxnSpPr>
        <p:spPr>
          <a:xfrm flipH="1">
            <a:off x="8670175" y="3472960"/>
            <a:ext cx="881149" cy="9559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30358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4213"/>
          </a:xfrm>
        </p:spPr>
        <p:txBody>
          <a:bodyPr>
            <a:normAutofit/>
          </a:bodyPr>
          <a:lstStyle/>
          <a:p>
            <a:pPr algn="ctr"/>
            <a:r>
              <a:rPr lang="hu-HU" sz="1800" dirty="0" err="1"/>
              <a:t>Register</a:t>
            </a:r>
            <a:r>
              <a:rPr lang="hu-HU" sz="1800" dirty="0"/>
              <a:t> </a:t>
            </a:r>
            <a:r>
              <a:rPr lang="hu-HU" sz="1800" dirty="0" err="1"/>
              <a:t>on</a:t>
            </a:r>
            <a:r>
              <a:rPr lang="hu-HU" sz="1800" dirty="0"/>
              <a:t> </a:t>
            </a:r>
            <a:r>
              <a:rPr lang="hu-HU" sz="1800" dirty="0" err="1"/>
              <a:t>SciFinder</a:t>
            </a:r>
            <a:r>
              <a:rPr lang="hu-HU" sz="1800" dirty="0"/>
              <a:t>-n</a:t>
            </a:r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904257"/>
            <a:ext cx="10515600" cy="5432074"/>
          </a:xfrm>
        </p:spPr>
      </p:pic>
      <p:sp>
        <p:nvSpPr>
          <p:cNvPr id="5" name="Lekerekített téglalap 4"/>
          <p:cNvSpPr/>
          <p:nvPr/>
        </p:nvSpPr>
        <p:spPr>
          <a:xfrm>
            <a:off x="8587048" y="2651759"/>
            <a:ext cx="2552007" cy="2743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The registration was successful, you </a:t>
            </a:r>
            <a:r>
              <a:rPr lang="hu-HU" dirty="0" err="1"/>
              <a:t>may</a:t>
            </a:r>
            <a:r>
              <a:rPr lang="en-US" dirty="0"/>
              <a:t> now use </a:t>
            </a:r>
            <a:r>
              <a:rPr lang="en-US" dirty="0" err="1"/>
              <a:t>SciFinder</a:t>
            </a:r>
            <a:r>
              <a:rPr lang="hu-HU" dirty="0"/>
              <a:t>-n</a:t>
            </a:r>
            <a:r>
              <a:rPr lang="en-US" dirty="0"/>
              <a:t>.</a:t>
            </a:r>
            <a:endParaRPr lang="hu-HU" dirty="0"/>
          </a:p>
        </p:txBody>
      </p:sp>
      <p:cxnSp>
        <p:nvCxnSpPr>
          <p:cNvPr id="6" name="Egyenes összekötő nyíllal 5"/>
          <p:cNvCxnSpPr/>
          <p:nvPr/>
        </p:nvCxnSpPr>
        <p:spPr>
          <a:xfrm flipH="1" flipV="1">
            <a:off x="7456516" y="3250276"/>
            <a:ext cx="1147157" cy="5237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02746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</TotalTime>
  <Words>181</Words>
  <Application>Microsoft Office PowerPoint</Application>
  <PresentationFormat>Szélesvásznú</PresentationFormat>
  <Paragraphs>22</Paragraphs>
  <Slides>9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Office-téma</vt:lpstr>
      <vt:lpstr>Getting started with SciFinder-n database</vt:lpstr>
      <vt:lpstr>PowerPoint-bemutató</vt:lpstr>
      <vt:lpstr>PowerPoint-bemutató</vt:lpstr>
      <vt:lpstr>PowerPoint-bemutató</vt:lpstr>
      <vt:lpstr>PowerPoint-bemutató</vt:lpstr>
      <vt:lpstr>PowerPoint-bemutató</vt:lpstr>
      <vt:lpstr>Register on SciFinder-n</vt:lpstr>
      <vt:lpstr>Register on SciFinder-n</vt:lpstr>
      <vt:lpstr>Register on SciFinder-n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Első lépések a SciFinder-n adatbázis használatához</dc:title>
  <dc:creator>Faragó Dániel</dc:creator>
  <cp:lastModifiedBy>Faragó Dániel</cp:lastModifiedBy>
  <cp:revision>32</cp:revision>
  <dcterms:created xsi:type="dcterms:W3CDTF">2021-02-23T10:44:43Z</dcterms:created>
  <dcterms:modified xsi:type="dcterms:W3CDTF">2021-02-26T09:10:46Z</dcterms:modified>
</cp:coreProperties>
</file>