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2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3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23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27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60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6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41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55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35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41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77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3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0" y="989213"/>
            <a:ext cx="10106160" cy="5289944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20" y="365126"/>
            <a:ext cx="10106160" cy="624087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Getting started with </a:t>
            </a:r>
            <a:r>
              <a:rPr lang="en-US" sz="1800" dirty="0" err="1" smtClean="0"/>
              <a:t>SciFinder</a:t>
            </a:r>
            <a:r>
              <a:rPr lang="hu-HU" sz="1800" dirty="0" smtClean="0"/>
              <a:t>-n</a:t>
            </a:r>
            <a:r>
              <a:rPr lang="en-US" sz="1800" dirty="0" smtClean="0"/>
              <a:t> </a:t>
            </a:r>
            <a:r>
              <a:rPr lang="en-US" sz="1800" dirty="0"/>
              <a:t>database</a:t>
            </a:r>
            <a:endParaRPr lang="hu-HU" sz="18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9260378" y="3142211"/>
            <a:ext cx="1770611" cy="2236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On our library's website, </a:t>
            </a:r>
            <a:r>
              <a:rPr lang="hu-HU" sz="1600" dirty="0" err="1" smtClean="0"/>
              <a:t>at</a:t>
            </a:r>
            <a:r>
              <a:rPr lang="en-US" sz="1600" dirty="0" smtClean="0"/>
              <a:t> </a:t>
            </a:r>
            <a:r>
              <a:rPr lang="en-US" sz="1600" dirty="0"/>
              <a:t>the Databases menu, search for </a:t>
            </a:r>
            <a:r>
              <a:rPr lang="en-US" sz="1600" dirty="0" err="1" smtClean="0"/>
              <a:t>SciFinder</a:t>
            </a:r>
            <a:r>
              <a:rPr lang="en-US" sz="1600" dirty="0"/>
              <a:t>. </a:t>
            </a:r>
            <a:endParaRPr lang="hu-HU" sz="1600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5286895" y="3075709"/>
            <a:ext cx="3965170" cy="63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0" y="1090037"/>
            <a:ext cx="10115333" cy="5294745"/>
          </a:xfrm>
        </p:spPr>
      </p:pic>
      <p:sp>
        <p:nvSpPr>
          <p:cNvPr id="7" name="Lekerekített téglalap 6"/>
          <p:cNvSpPr/>
          <p:nvPr/>
        </p:nvSpPr>
        <p:spPr>
          <a:xfrm>
            <a:off x="9010996" y="3333403"/>
            <a:ext cx="2144683" cy="229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Custom registration is required to use </a:t>
            </a:r>
            <a:r>
              <a:rPr lang="en-US" sz="1600" dirty="0" err="1" smtClean="0"/>
              <a:t>SciFinder</a:t>
            </a:r>
            <a:r>
              <a:rPr lang="hu-HU" sz="1600" dirty="0" smtClean="0"/>
              <a:t>-n</a:t>
            </a:r>
            <a:r>
              <a:rPr lang="en-US" sz="1600" dirty="0" smtClean="0"/>
              <a:t>.</a:t>
            </a:r>
            <a:endParaRPr lang="hu-HU" sz="1600" dirty="0" smtClean="0"/>
          </a:p>
          <a:p>
            <a:pPr algn="ctr"/>
            <a:r>
              <a:rPr lang="en-US" sz="1600" dirty="0" smtClean="0"/>
              <a:t>Click </a:t>
            </a:r>
            <a:r>
              <a:rPr lang="en-US" sz="1600" dirty="0"/>
              <a:t>on the "Registration </a:t>
            </a:r>
            <a:r>
              <a:rPr lang="hu-HU" sz="1600" dirty="0" err="1" smtClean="0"/>
              <a:t>process</a:t>
            </a:r>
            <a:r>
              <a:rPr lang="en-US" sz="1600" dirty="0" smtClean="0"/>
              <a:t>" </a:t>
            </a:r>
            <a:r>
              <a:rPr lang="en-US" sz="1600" dirty="0"/>
              <a:t>link. </a:t>
            </a:r>
            <a:endParaRPr lang="hu-HU" sz="1600" dirty="0"/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/>
              <a:t>Getting started with </a:t>
            </a:r>
            <a:r>
              <a:rPr lang="en-US" sz="1800" dirty="0" err="1"/>
              <a:t>SciFinder</a:t>
            </a:r>
            <a:r>
              <a:rPr lang="hu-HU" sz="1800" dirty="0"/>
              <a:t>-n</a:t>
            </a:r>
            <a:r>
              <a:rPr lang="en-US" sz="1800" dirty="0"/>
              <a:t> database</a:t>
            </a:r>
            <a:endParaRPr lang="hu-HU" sz="1800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5660967" y="4264429"/>
            <a:ext cx="3350029" cy="41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8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39" y="1041150"/>
            <a:ext cx="10498859" cy="5500965"/>
          </a:xfrm>
        </p:spPr>
      </p:pic>
      <p:sp>
        <p:nvSpPr>
          <p:cNvPr id="5" name="Lekerekített téglalap 4"/>
          <p:cNvSpPr/>
          <p:nvPr/>
        </p:nvSpPr>
        <p:spPr>
          <a:xfrm>
            <a:off x="7705898" y="3258588"/>
            <a:ext cx="2851265" cy="3283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Registration is only possible </a:t>
            </a:r>
            <a:r>
              <a:rPr lang="hu-HU" sz="1600" dirty="0" err="1" smtClean="0"/>
              <a:t>within</a:t>
            </a:r>
            <a:r>
              <a:rPr lang="en-US" sz="1600" dirty="0" smtClean="0"/>
              <a:t> </a:t>
            </a:r>
            <a:r>
              <a:rPr lang="hu-HU" sz="1600" dirty="0" smtClean="0"/>
              <a:t>Semmelweis</a:t>
            </a:r>
            <a:r>
              <a:rPr lang="en-US" sz="1600" dirty="0" smtClean="0"/>
              <a:t> </a:t>
            </a:r>
            <a:r>
              <a:rPr lang="en-US" sz="1600" dirty="0"/>
              <a:t>IP range and by entering a university email address. </a:t>
            </a:r>
            <a:endParaRPr lang="hu-HU" sz="1600" dirty="0"/>
          </a:p>
          <a:p>
            <a:pPr algn="ctr"/>
            <a:r>
              <a:rPr lang="en-US" sz="1600" dirty="0"/>
              <a:t>Click on the link to register.</a:t>
            </a:r>
            <a:endParaRPr lang="hu-HU" sz="16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 flipV="1">
            <a:off x="4064924" y="4314305"/>
            <a:ext cx="3640974" cy="440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 txBox="1">
            <a:spLocks/>
          </p:cNvSpPr>
          <p:nvPr/>
        </p:nvSpPr>
        <p:spPr>
          <a:xfrm>
            <a:off x="854940" y="273686"/>
            <a:ext cx="10498859" cy="75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/>
              <a:t>Getting started with </a:t>
            </a:r>
            <a:r>
              <a:rPr lang="en-US" sz="1800" dirty="0" err="1"/>
              <a:t>SciFinder</a:t>
            </a:r>
            <a:r>
              <a:rPr lang="hu-HU" sz="1800" dirty="0"/>
              <a:t>-n</a:t>
            </a:r>
            <a:r>
              <a:rPr lang="en-US" sz="1800" dirty="0"/>
              <a:t> database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3926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4424"/>
            <a:ext cx="10515599" cy="5515212"/>
          </a:xfrm>
        </p:spPr>
      </p:pic>
      <p:sp>
        <p:nvSpPr>
          <p:cNvPr id="5" name="Lekerekített téglalap 4"/>
          <p:cNvSpPr/>
          <p:nvPr/>
        </p:nvSpPr>
        <p:spPr>
          <a:xfrm>
            <a:off x="8163098" y="3981796"/>
            <a:ext cx="2402378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website of </a:t>
            </a:r>
            <a:r>
              <a:rPr lang="en-US" dirty="0" err="1" smtClean="0"/>
              <a:t>SciFinder</a:t>
            </a:r>
            <a:r>
              <a:rPr lang="hu-HU" dirty="0" smtClean="0"/>
              <a:t>-n</a:t>
            </a:r>
            <a:r>
              <a:rPr lang="en-US" dirty="0" smtClean="0"/>
              <a:t>, </a:t>
            </a:r>
            <a:r>
              <a:rPr lang="en-US" dirty="0"/>
              <a:t>click “Next” to start the registration.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6858000" y="3117273"/>
            <a:ext cx="1338349" cy="150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293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22363"/>
            <a:ext cx="10515600" cy="5509736"/>
          </a:xfrm>
        </p:spPr>
      </p:pic>
      <p:sp>
        <p:nvSpPr>
          <p:cNvPr id="5" name="Lekerekített téglalap 4"/>
          <p:cNvSpPr/>
          <p:nvPr/>
        </p:nvSpPr>
        <p:spPr>
          <a:xfrm>
            <a:off x="8304415" y="4023360"/>
            <a:ext cx="1995054" cy="2169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accept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License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5976851" y="4804756"/>
            <a:ext cx="2310938" cy="61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/>
              <a:t>SciFinder</a:t>
            </a:r>
            <a:r>
              <a:rPr lang="hu-HU" sz="1800" dirty="0"/>
              <a:t>-n</a:t>
            </a:r>
          </a:p>
        </p:txBody>
      </p:sp>
    </p:spTree>
    <p:extLst>
      <p:ext uri="{BB962C8B-B14F-4D97-AF65-F5344CB8AC3E}">
        <p14:creationId xmlns:p14="http://schemas.microsoft.com/office/powerpoint/2010/main" val="20083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4412"/>
            <a:ext cx="10515600" cy="5504260"/>
          </a:xfrm>
        </p:spPr>
      </p:pic>
      <p:sp>
        <p:nvSpPr>
          <p:cNvPr id="5" name="Lekerekített téglalap 4"/>
          <p:cNvSpPr/>
          <p:nvPr/>
        </p:nvSpPr>
        <p:spPr>
          <a:xfrm>
            <a:off x="1571105" y="2477192"/>
            <a:ext cx="2443942" cy="2601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Fill out the form with your </a:t>
            </a:r>
            <a:r>
              <a:rPr lang="en-US" dirty="0" smtClean="0"/>
              <a:t>information</a:t>
            </a:r>
            <a:r>
              <a:rPr lang="hu-HU" dirty="0" smtClean="0"/>
              <a:t>s</a:t>
            </a:r>
            <a:r>
              <a:rPr lang="en-US" dirty="0" smtClean="0"/>
              <a:t>.</a:t>
            </a:r>
            <a:endParaRPr lang="hu-HU" dirty="0" smtClean="0"/>
          </a:p>
          <a:p>
            <a:pPr algn="ctr"/>
            <a:r>
              <a:rPr lang="en-US" dirty="0" smtClean="0"/>
              <a:t>Be </a:t>
            </a:r>
            <a:r>
              <a:rPr lang="en-US" dirty="0"/>
              <a:t>sure to use your </a:t>
            </a:r>
            <a:r>
              <a:rPr lang="hu-HU" dirty="0" smtClean="0"/>
              <a:t>Semmelweis </a:t>
            </a:r>
            <a:r>
              <a:rPr lang="hu-HU" dirty="0"/>
              <a:t>U</a:t>
            </a:r>
            <a:r>
              <a:rPr lang="en-US" dirty="0" err="1" smtClean="0"/>
              <a:t>niversity</a:t>
            </a:r>
            <a:r>
              <a:rPr lang="en-US" dirty="0" smtClean="0"/>
              <a:t> </a:t>
            </a:r>
            <a:r>
              <a:rPr lang="en-US" dirty="0"/>
              <a:t>email address</a:t>
            </a:r>
            <a:r>
              <a:rPr lang="en-US" dirty="0" smtClean="0"/>
              <a:t>.</a:t>
            </a:r>
            <a:endParaRPr lang="hu-HU" dirty="0" smtClean="0"/>
          </a:p>
          <a:p>
            <a:pPr algn="ctr"/>
            <a:r>
              <a:rPr lang="en-US" dirty="0" smtClean="0"/>
              <a:t>Then click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en-US" dirty="0" smtClean="0"/>
              <a:t> </a:t>
            </a:r>
            <a:r>
              <a:rPr lang="en-US" dirty="0"/>
              <a:t>the "Register" button.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433156" y="5070764"/>
            <a:ext cx="1845426" cy="78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4015047" y="2834640"/>
            <a:ext cx="980902" cy="773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/>
              <a:t>SciFinder</a:t>
            </a:r>
            <a:r>
              <a:rPr lang="hu-HU" sz="1800" dirty="0"/>
              <a:t>-n</a:t>
            </a:r>
          </a:p>
        </p:txBody>
      </p:sp>
    </p:spTree>
    <p:extLst>
      <p:ext uri="{BB962C8B-B14F-4D97-AF65-F5344CB8AC3E}">
        <p14:creationId xmlns:p14="http://schemas.microsoft.com/office/powerpoint/2010/main" val="225681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7340"/>
          </a:xfrm>
        </p:spPr>
        <p:txBody>
          <a:bodyPr>
            <a:normAutofit/>
          </a:bodyPr>
          <a:lstStyle/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</a:t>
            </a:r>
            <a:endParaRPr lang="hu-HU" sz="1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41784"/>
            <a:ext cx="10515600" cy="5531645"/>
          </a:xfrm>
        </p:spPr>
      </p:pic>
      <p:sp>
        <p:nvSpPr>
          <p:cNvPr id="5" name="Lekerekített téglalap 4"/>
          <p:cNvSpPr/>
          <p:nvPr/>
        </p:nvSpPr>
        <p:spPr>
          <a:xfrm>
            <a:off x="7148945" y="3483033"/>
            <a:ext cx="2352502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system</a:t>
            </a:r>
            <a:r>
              <a:rPr lang="hu-HU" dirty="0" smtClean="0"/>
              <a:t> has</a:t>
            </a:r>
            <a:r>
              <a:rPr lang="en-US" dirty="0" smtClean="0"/>
              <a:t> </a:t>
            </a:r>
            <a:r>
              <a:rPr lang="en-US" dirty="0"/>
              <a:t>sent a confirmation email, check your </a:t>
            </a:r>
            <a:r>
              <a:rPr lang="hu-HU" dirty="0"/>
              <a:t>U</a:t>
            </a:r>
            <a:r>
              <a:rPr lang="en-US" dirty="0" err="1" smtClean="0"/>
              <a:t>niversity</a:t>
            </a:r>
            <a:r>
              <a:rPr lang="en-US" dirty="0" smtClean="0"/>
              <a:t> </a:t>
            </a:r>
            <a:r>
              <a:rPr lang="en-US" dirty="0"/>
              <a:t>email inbox.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031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51"/>
          </a:xfrm>
        </p:spPr>
        <p:txBody>
          <a:bodyPr>
            <a:normAutofit/>
          </a:bodyPr>
          <a:lstStyle/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/>
              <a:t>SciFinder</a:t>
            </a:r>
            <a:r>
              <a:rPr lang="hu-HU" sz="1800" dirty="0"/>
              <a:t>-n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87" y="1590675"/>
            <a:ext cx="7896225" cy="4210050"/>
          </a:xfrm>
        </p:spPr>
      </p:pic>
      <p:sp>
        <p:nvSpPr>
          <p:cNvPr id="5" name="Lekerekített téglalap 4"/>
          <p:cNvSpPr/>
          <p:nvPr/>
        </p:nvSpPr>
        <p:spPr>
          <a:xfrm>
            <a:off x="9551324" y="1531938"/>
            <a:ext cx="2352502" cy="2419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on the link in the email to confirm your registration.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8670175" y="3472960"/>
            <a:ext cx="881149" cy="95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03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/>
          </a:bodyPr>
          <a:lstStyle/>
          <a:p>
            <a:pPr algn="ctr"/>
            <a:r>
              <a:rPr lang="hu-HU" sz="1800" dirty="0" err="1"/>
              <a:t>Register</a:t>
            </a:r>
            <a:r>
              <a:rPr lang="hu-HU" sz="1800" dirty="0"/>
              <a:t> </a:t>
            </a:r>
            <a:r>
              <a:rPr lang="hu-HU" sz="1800" dirty="0" err="1"/>
              <a:t>on</a:t>
            </a:r>
            <a:r>
              <a:rPr lang="hu-HU" sz="1800" dirty="0"/>
              <a:t> </a:t>
            </a:r>
            <a:r>
              <a:rPr lang="hu-HU" sz="1800" dirty="0" err="1"/>
              <a:t>SciFinder</a:t>
            </a:r>
            <a:r>
              <a:rPr lang="hu-HU" sz="1800" dirty="0"/>
              <a:t>-n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4257"/>
            <a:ext cx="10515600" cy="5432074"/>
          </a:xfrm>
        </p:spPr>
      </p:pic>
      <p:sp>
        <p:nvSpPr>
          <p:cNvPr id="5" name="Lekerekített téglalap 4"/>
          <p:cNvSpPr/>
          <p:nvPr/>
        </p:nvSpPr>
        <p:spPr>
          <a:xfrm>
            <a:off x="8587048" y="2651759"/>
            <a:ext cx="2552007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registration was successful, you </a:t>
            </a:r>
            <a:r>
              <a:rPr lang="hu-HU" dirty="0" err="1"/>
              <a:t>may</a:t>
            </a:r>
            <a:r>
              <a:rPr lang="en-US" dirty="0"/>
              <a:t> now use </a:t>
            </a:r>
            <a:r>
              <a:rPr lang="en-US" dirty="0" err="1"/>
              <a:t>SciFinder</a:t>
            </a:r>
            <a:r>
              <a:rPr lang="hu-HU" dirty="0"/>
              <a:t>-n</a:t>
            </a:r>
            <a:r>
              <a:rPr lang="en-US" dirty="0"/>
              <a:t>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 flipV="1">
            <a:off x="7456516" y="3250276"/>
            <a:ext cx="1147157" cy="523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27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181</Words>
  <Application>Microsoft Office PowerPoint</Application>
  <PresentationFormat>Szélesvásznú</PresentationFormat>
  <Paragraphs>22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Getting started with SciFinder-n database</vt:lpstr>
      <vt:lpstr>PowerPoint-bemutató</vt:lpstr>
      <vt:lpstr>PowerPoint-bemutató</vt:lpstr>
      <vt:lpstr>PowerPoint-bemutató</vt:lpstr>
      <vt:lpstr>PowerPoint-bemutató</vt:lpstr>
      <vt:lpstr>PowerPoint-bemutató</vt:lpstr>
      <vt:lpstr>Register on SciFinder-n</vt:lpstr>
      <vt:lpstr>Register on SciFinder-n</vt:lpstr>
      <vt:lpstr>Register on SciFinder-n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Első lépések a SciFinder-n adatbázis használatához</dc:title>
  <dc:creator>Faragó Dániel</dc:creator>
  <cp:lastModifiedBy>Faragó Dániel</cp:lastModifiedBy>
  <cp:revision>32</cp:revision>
  <dcterms:created xsi:type="dcterms:W3CDTF">2021-02-23T10:44:43Z</dcterms:created>
  <dcterms:modified xsi:type="dcterms:W3CDTF">2021-02-26T09:10:46Z</dcterms:modified>
</cp:coreProperties>
</file>