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32" r:id="rId4"/>
  </p:sldMasterIdLst>
  <p:notesMasterIdLst>
    <p:notesMasterId r:id="rId33"/>
  </p:notesMasterIdLst>
  <p:handoutMasterIdLst>
    <p:handoutMasterId r:id="rId34"/>
  </p:handoutMasterIdLst>
  <p:sldIdLst>
    <p:sldId id="424" r:id="rId5"/>
    <p:sldId id="388" r:id="rId6"/>
    <p:sldId id="404" r:id="rId7"/>
    <p:sldId id="405" r:id="rId8"/>
    <p:sldId id="406" r:id="rId9"/>
    <p:sldId id="407" r:id="rId10"/>
    <p:sldId id="358" r:id="rId11"/>
    <p:sldId id="360" r:id="rId12"/>
    <p:sldId id="426" r:id="rId13"/>
    <p:sldId id="364" r:id="rId14"/>
    <p:sldId id="366" r:id="rId15"/>
    <p:sldId id="371" r:id="rId16"/>
    <p:sldId id="427" r:id="rId17"/>
    <p:sldId id="428" r:id="rId18"/>
    <p:sldId id="341" r:id="rId19"/>
    <p:sldId id="418" r:id="rId20"/>
    <p:sldId id="420" r:id="rId21"/>
    <p:sldId id="429" r:id="rId22"/>
    <p:sldId id="430" r:id="rId23"/>
    <p:sldId id="431" r:id="rId24"/>
    <p:sldId id="401" r:id="rId25"/>
    <p:sldId id="414" r:id="rId26"/>
    <p:sldId id="415" r:id="rId27"/>
    <p:sldId id="416" r:id="rId28"/>
    <p:sldId id="417" r:id="rId29"/>
    <p:sldId id="432" r:id="rId30"/>
    <p:sldId id="336" r:id="rId31"/>
    <p:sldId id="339" r:id="rId32"/>
  </p:sldIdLst>
  <p:sldSz cx="9144000" cy="6858000" type="screen4x3"/>
  <p:notesSz cx="6692900" cy="10072688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1414"/>
    <a:srgbClr val="800A0A"/>
    <a:srgbClr val="508CB4"/>
    <a:srgbClr val="5086AA"/>
    <a:srgbClr val="46879F"/>
    <a:srgbClr val="A4A4AA"/>
    <a:srgbClr val="BEBEC4"/>
    <a:srgbClr val="DBD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60" autoAdjust="0"/>
    <p:restoredTop sz="95140" autoAdjust="0"/>
  </p:normalViewPr>
  <p:slideViewPr>
    <p:cSldViewPr>
      <p:cViewPr>
        <p:scale>
          <a:sx n="75" d="100"/>
          <a:sy n="75" d="100"/>
        </p:scale>
        <p:origin x="-1254" y="-714"/>
      </p:cViewPr>
      <p:guideLst>
        <p:guide orient="horz" pos="864"/>
        <p:guide orient="horz" pos="3936"/>
        <p:guide orient="horz" pos="3216"/>
        <p:guide orient="horz" pos="1104"/>
        <p:guide orient="horz" pos="4128"/>
        <p:guide pos="384"/>
        <p:guide pos="2928"/>
        <p:guide pos="5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59509202453991"/>
          <c:y val="0.10696517412935323"/>
          <c:w val="0.75403154015928364"/>
          <c:h val="0.853233830845771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Medicine</c:v>
                </c:pt>
              </c:strCache>
            </c:strRef>
          </c:tx>
          <c:spPr>
            <a:solidFill>
              <a:srgbClr val="EE7D11"/>
            </a:solidFill>
            <a:ln w="25508">
              <a:noFill/>
            </a:ln>
          </c:spPr>
          <c:invertIfNegative val="0"/>
          <c:cat>
            <c:strRef>
              <c:f>Sheet1!$B$1:$J$1</c:f>
              <c:strCache>
                <c:ptCount val="9"/>
                <c:pt idx="0">
                  <c:v>WK Health</c:v>
                </c:pt>
                <c:pt idx="1">
                  <c:v>Sage</c:v>
                </c:pt>
                <c:pt idx="2">
                  <c:v>Elsevier</c:v>
                </c:pt>
                <c:pt idx="3">
                  <c:v>Palgrave Macmillan</c:v>
                </c:pt>
                <c:pt idx="4">
                  <c:v>CUP</c:v>
                </c:pt>
                <c:pt idx="5">
                  <c:v>Wiley-Blackwell</c:v>
                </c:pt>
                <c:pt idx="6">
                  <c:v>OUP</c:v>
                </c:pt>
                <c:pt idx="7">
                  <c:v>Informa</c:v>
                </c:pt>
                <c:pt idx="8">
                  <c:v>Springer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239</c:v>
                </c:pt>
                <c:pt idx="2">
                  <c:v>437</c:v>
                </c:pt>
                <c:pt idx="4">
                  <c:v>89</c:v>
                </c:pt>
                <c:pt idx="5">
                  <c:v>144</c:v>
                </c:pt>
                <c:pt idx="6">
                  <c:v>159</c:v>
                </c:pt>
                <c:pt idx="7">
                  <c:v>57</c:v>
                </c:pt>
                <c:pt idx="8">
                  <c:v>438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Science &amp; Technology</c:v>
                </c:pt>
              </c:strCache>
            </c:strRef>
          </c:tx>
          <c:spPr>
            <a:ln w="25508">
              <a:noFill/>
            </a:ln>
          </c:spPr>
          <c:invertIfNegative val="0"/>
          <c:cat>
            <c:strRef>
              <c:f>Sheet1!$B$1:$J$1</c:f>
              <c:strCache>
                <c:ptCount val="9"/>
                <c:pt idx="0">
                  <c:v>WK Health</c:v>
                </c:pt>
                <c:pt idx="1">
                  <c:v>Sage</c:v>
                </c:pt>
                <c:pt idx="2">
                  <c:v>Elsevier</c:v>
                </c:pt>
                <c:pt idx="3">
                  <c:v>Palgrave Macmillan</c:v>
                </c:pt>
                <c:pt idx="4">
                  <c:v>CUP</c:v>
                </c:pt>
                <c:pt idx="5">
                  <c:v>Wiley-Blackwell</c:v>
                </c:pt>
                <c:pt idx="6">
                  <c:v>OUP</c:v>
                </c:pt>
                <c:pt idx="7">
                  <c:v>Informa</c:v>
                </c:pt>
                <c:pt idx="8">
                  <c:v>Springer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2">
                  <c:v>523</c:v>
                </c:pt>
                <c:pt idx="4">
                  <c:v>386</c:v>
                </c:pt>
                <c:pt idx="5">
                  <c:v>1081</c:v>
                </c:pt>
                <c:pt idx="6">
                  <c:v>236</c:v>
                </c:pt>
                <c:pt idx="7">
                  <c:v>886</c:v>
                </c:pt>
                <c:pt idx="8">
                  <c:v>3473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Social Sciences &amp; Humanities</c:v>
                </c:pt>
              </c:strCache>
            </c:strRef>
          </c:tx>
          <c:spPr>
            <a:ln w="25508">
              <a:noFill/>
            </a:ln>
          </c:spPr>
          <c:invertIfNegative val="0"/>
          <c:cat>
            <c:strRef>
              <c:f>Sheet1!$B$1:$J$1</c:f>
              <c:strCache>
                <c:ptCount val="9"/>
                <c:pt idx="0">
                  <c:v>WK Health</c:v>
                </c:pt>
                <c:pt idx="1">
                  <c:v>Sage</c:v>
                </c:pt>
                <c:pt idx="2">
                  <c:v>Elsevier</c:v>
                </c:pt>
                <c:pt idx="3">
                  <c:v>Palgrave Macmillan</c:v>
                </c:pt>
                <c:pt idx="4">
                  <c:v>CUP</c:v>
                </c:pt>
                <c:pt idx="5">
                  <c:v>Wiley-Blackwell</c:v>
                </c:pt>
                <c:pt idx="6">
                  <c:v>OUP</c:v>
                </c:pt>
                <c:pt idx="7">
                  <c:v>Informa</c:v>
                </c:pt>
                <c:pt idx="8">
                  <c:v>Springer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  <c:pt idx="1">
                  <c:v>725</c:v>
                </c:pt>
                <c:pt idx="2">
                  <c:v>117</c:v>
                </c:pt>
                <c:pt idx="3">
                  <c:v>1408</c:v>
                </c:pt>
                <c:pt idx="4">
                  <c:v>982</c:v>
                </c:pt>
                <c:pt idx="5">
                  <c:v>353</c:v>
                </c:pt>
                <c:pt idx="6">
                  <c:v>1858</c:v>
                </c:pt>
                <c:pt idx="7">
                  <c:v>3016</c:v>
                </c:pt>
                <c:pt idx="8">
                  <c:v>823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2585728"/>
        <c:axId val="22587264"/>
      </c:barChart>
      <c:catAx>
        <c:axId val="22585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65">
            <a:noFill/>
          </a:ln>
        </c:spPr>
        <c:txPr>
          <a:bodyPr rot="0" vert="horz"/>
          <a:lstStyle/>
          <a:p>
            <a:pPr>
              <a:defRPr lang="en-US" sz="105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22587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587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2585728"/>
        <c:crosses val="autoZero"/>
        <c:crossBetween val="between"/>
      </c:valAx>
      <c:spPr>
        <a:noFill/>
        <a:ln w="25508">
          <a:noFill/>
        </a:ln>
      </c:spPr>
    </c:plotArea>
    <c:legend>
      <c:legendPos val="t"/>
      <c:layout>
        <c:manualLayout>
          <c:xMode val="edge"/>
          <c:yMode val="edge"/>
          <c:x val="0.24785276073619641"/>
          <c:y val="1.4925373134328361E-2"/>
          <c:w val="0.5423312883435587"/>
          <c:h val="5.721393034825923E-2"/>
        </c:manualLayout>
      </c:layout>
      <c:overlay val="0"/>
      <c:spPr>
        <a:solidFill>
          <a:schemeClr val="bg1"/>
        </a:solidFill>
        <a:ln w="25508">
          <a:noFill/>
        </a:ln>
      </c:spPr>
      <c:txPr>
        <a:bodyPr/>
        <a:lstStyle/>
        <a:p>
          <a:pPr>
            <a:defRPr lang="en-US" sz="94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5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20910993720762"/>
          <c:y val="4.2505592841163432E-2"/>
          <c:w val="0.76768131831622455"/>
          <c:h val="0.81709353839917953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6"/>
            </a:solidFill>
            <a:ln w="25529">
              <a:noFill/>
            </a:ln>
          </c:spPr>
          <c:invertIfNegative val="0"/>
          <c:dLbls>
            <c:dLbl>
              <c:idx val="0"/>
              <c:layout>
                <c:manualLayout>
                  <c:x val="6.3073125873478802E-3"/>
                  <c:y val="-2.5039549182795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07691519638792E-2"/>
                  <c:y val="-1.5862101407282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976143304987389E-2"/>
                  <c:y val="-2.6430651252692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25529">
                <a:noFill/>
              </a:ln>
            </c:spPr>
            <c:txPr>
              <a:bodyPr/>
              <a:lstStyle/>
              <a:p>
                <a:pPr>
                  <a:defRPr sz="108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Sheet1!$B$1:$I$1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Sheet1!$B$2:$I$2</c:f>
              <c:numCache>
                <c:formatCode>_-* #,##0_-;\-* #,##0_-;_-* "-"??_-;_-@_-</c:formatCode>
                <c:ptCount val="8"/>
                <c:pt idx="0">
                  <c:v>755.11157422250801</c:v>
                </c:pt>
                <c:pt idx="1">
                  <c:v>799.45062093435797</c:v>
                </c:pt>
                <c:pt idx="2">
                  <c:v>893.67245370370347</c:v>
                </c:pt>
                <c:pt idx="3">
                  <c:v>1026.1373209772528</c:v>
                </c:pt>
                <c:pt idx="4">
                  <c:v>987.14967996061216</c:v>
                </c:pt>
                <c:pt idx="5">
                  <c:v>1082.0587792012061</c:v>
                </c:pt>
                <c:pt idx="6">
                  <c:v>1142.474248475927</c:v>
                </c:pt>
                <c:pt idx="7">
                  <c:v>1138.2417275461969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9636480"/>
        <c:axId val="69638400"/>
      </c:barChart>
      <c:catAx>
        <c:axId val="69636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Copyright Years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spPr>
          <a:ln w="31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69638400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69638400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Fulltext  Downloads</a:t>
                </a:r>
                <a:r>
                  <a:rPr lang="en-US" baseline="0" dirty="0" smtClean="0"/>
                  <a:t> per Title</a:t>
                </a:r>
                <a:endParaRPr lang="en-US" dirty="0"/>
              </a:p>
            </c:rich>
          </c:tx>
          <c:layout/>
          <c:overlay val="0"/>
        </c:title>
        <c:numFmt formatCode="_-* #,##0_-;\-* #,##0_-;_-* &quot;-&quot;??_-;_-@_-" sourceLinked="1"/>
        <c:majorTickMark val="out"/>
        <c:minorTickMark val="none"/>
        <c:tickLblPos val="nextTo"/>
        <c:spPr>
          <a:ln w="31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696364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61224489795938"/>
          <c:y val="0.18750000000000044"/>
          <c:w val="0.45578231292517007"/>
          <c:h val="0.620370370370376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25315">
              <a:noFill/>
            </a:ln>
          </c:spPr>
          <c:dLbls>
            <c:dLbl>
              <c:idx val="9"/>
              <c:layout>
                <c:manualLayout>
                  <c:x val="-8.8141025641025647E-2"/>
                  <c:y val="-1.67252893178738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3.5256410256410256E-2"/>
                  <c:y val="-4.18132232946844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6.4102564102564083E-2"/>
                  <c:y val="-5.29634161732670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0"/>
                </a:pPr>
                <a:endParaRPr lang="hu-H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Direct Traffic</c:v>
                </c:pt>
                <c:pt idx="1">
                  <c:v>Library Websites</c:v>
                </c:pt>
                <c:pt idx="2">
                  <c:v>Google Scholar</c:v>
                </c:pt>
                <c:pt idx="3">
                  <c:v>Google Web Search</c:v>
                </c:pt>
                <c:pt idx="4">
                  <c:v>springer.com</c:v>
                </c:pt>
                <c:pt idx="5">
                  <c:v>Other</c:v>
                </c:pt>
              </c:strCache>
            </c:strRef>
          </c:cat>
          <c:val>
            <c:numRef>
              <c:f>Sheet1!$B$2:$G$2</c:f>
              <c:numCache>
                <c:formatCode>0.0%</c:formatCode>
                <c:ptCount val="6"/>
                <c:pt idx="0">
                  <c:v>0.41795925601320166</c:v>
                </c:pt>
                <c:pt idx="1">
                  <c:v>0.21600000000000033</c:v>
                </c:pt>
                <c:pt idx="2">
                  <c:v>0.15503291226242547</c:v>
                </c:pt>
                <c:pt idx="3">
                  <c:v>0.1056018388936379</c:v>
                </c:pt>
                <c:pt idx="4">
                  <c:v>2.3616209843095343E-2</c:v>
                </c:pt>
                <c:pt idx="5">
                  <c:v>8.1789782987640211E-2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31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6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hu-H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FED6EB-A360-426F-921D-2C827B314F3D}" type="doc">
      <dgm:prSet loTypeId="urn:microsoft.com/office/officeart/2005/8/layout/hList7#1" loCatId="list" qsTypeId="urn:microsoft.com/office/officeart/2005/8/quickstyle/3d3" qsCatId="3D" csTypeId="urn:microsoft.com/office/officeart/2005/8/colors/accent1_2" csCatId="accent1" phldr="1"/>
      <dgm:spPr/>
    </dgm:pt>
    <dgm:pt modelId="{C1B8230A-9DBF-4BE3-8FBD-936B8C1EA0B5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Print</a:t>
          </a:r>
          <a:endParaRPr lang="en-US" sz="2000" dirty="0">
            <a:solidFill>
              <a:schemeClr val="bg1"/>
            </a:solidFill>
          </a:endParaRPr>
        </a:p>
      </dgm:t>
    </dgm:pt>
    <dgm:pt modelId="{A074A92C-9A89-404B-BE41-09E4E28ABE8F}" type="parTrans" cxnId="{183BD742-6A3B-4B60-9CA3-ED9133857582}">
      <dgm:prSet/>
      <dgm:spPr/>
      <dgm:t>
        <a:bodyPr/>
        <a:lstStyle/>
        <a:p>
          <a:endParaRPr lang="en-US" sz="2800"/>
        </a:p>
      </dgm:t>
    </dgm:pt>
    <dgm:pt modelId="{1A9275BF-FD94-455D-9706-686093321FB4}" type="sibTrans" cxnId="{183BD742-6A3B-4B60-9CA3-ED9133857582}">
      <dgm:prSet/>
      <dgm:spPr/>
      <dgm:t>
        <a:bodyPr/>
        <a:lstStyle/>
        <a:p>
          <a:endParaRPr lang="en-US" sz="2800"/>
        </a:p>
      </dgm:t>
    </dgm:pt>
    <dgm:pt modelId="{76D4D0D0-51CE-431A-9B25-63F1302D6111}">
      <dgm:prSet custT="1"/>
      <dgm:spPr/>
      <dgm:t>
        <a:bodyPr/>
        <a:lstStyle/>
        <a:p>
          <a:r>
            <a:rPr lang="en-US" sz="1200" dirty="0" smtClean="0">
              <a:solidFill>
                <a:schemeClr val="bg1"/>
              </a:solidFill>
            </a:rPr>
            <a:t>Unlimited printing of all books </a:t>
          </a:r>
        </a:p>
      </dgm:t>
    </dgm:pt>
    <dgm:pt modelId="{C81B3C6D-CBDC-4022-9AF2-67634ED612C1}" type="parTrans" cxnId="{737C1308-4639-4174-9A3A-8A9F6342F1CA}">
      <dgm:prSet/>
      <dgm:spPr/>
      <dgm:t>
        <a:bodyPr/>
        <a:lstStyle/>
        <a:p>
          <a:endParaRPr lang="en-US" sz="2800"/>
        </a:p>
      </dgm:t>
    </dgm:pt>
    <dgm:pt modelId="{AB68DA89-C436-46D4-8AD9-2A73991155A6}" type="sibTrans" cxnId="{737C1308-4639-4174-9A3A-8A9F6342F1CA}">
      <dgm:prSet/>
      <dgm:spPr/>
      <dgm:t>
        <a:bodyPr/>
        <a:lstStyle/>
        <a:p>
          <a:endParaRPr lang="en-US" sz="2800"/>
        </a:p>
      </dgm:t>
    </dgm:pt>
    <dgm:pt modelId="{36334DB9-F7E8-4CAA-9093-E73D4B21A2DA}">
      <dgm:prSet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Save</a:t>
          </a:r>
        </a:p>
      </dgm:t>
    </dgm:pt>
    <dgm:pt modelId="{FDF2F9C2-BEAD-4CD2-B62C-FAEAD6A17272}" type="parTrans" cxnId="{B79C1C8D-7819-4A98-A119-CAE556BA9027}">
      <dgm:prSet/>
      <dgm:spPr/>
      <dgm:t>
        <a:bodyPr/>
        <a:lstStyle/>
        <a:p>
          <a:endParaRPr lang="en-US" sz="2800"/>
        </a:p>
      </dgm:t>
    </dgm:pt>
    <dgm:pt modelId="{CEC9D7DC-E8E5-4BC7-96C7-8DB13845C210}" type="sibTrans" cxnId="{B79C1C8D-7819-4A98-A119-CAE556BA9027}">
      <dgm:prSet/>
      <dgm:spPr/>
      <dgm:t>
        <a:bodyPr/>
        <a:lstStyle/>
        <a:p>
          <a:endParaRPr lang="en-US" sz="2800"/>
        </a:p>
      </dgm:t>
    </dgm:pt>
    <dgm:pt modelId="{9F09AF6A-421B-49ED-9ED0-35791940AD17}">
      <dgm:prSet custT="1"/>
      <dgm:spPr/>
      <dgm:t>
        <a:bodyPr/>
        <a:lstStyle/>
        <a:p>
          <a:r>
            <a:rPr lang="en-US" sz="1200" dirty="0" smtClean="0">
              <a:solidFill>
                <a:schemeClr val="bg1"/>
              </a:solidFill>
            </a:rPr>
            <a:t>Save in HTML format or PDF</a:t>
          </a:r>
        </a:p>
      </dgm:t>
    </dgm:pt>
    <dgm:pt modelId="{AB4930AB-4B5D-4C66-9038-86CD83A998A9}" type="parTrans" cxnId="{66781F00-EA57-46AA-85E6-0528A85ECA84}">
      <dgm:prSet/>
      <dgm:spPr/>
      <dgm:t>
        <a:bodyPr/>
        <a:lstStyle/>
        <a:p>
          <a:endParaRPr lang="en-US" sz="2800"/>
        </a:p>
      </dgm:t>
    </dgm:pt>
    <dgm:pt modelId="{D7B53E54-C0AA-4054-92F5-EBD91F3C8DFA}" type="sibTrans" cxnId="{66781F00-EA57-46AA-85E6-0528A85ECA84}">
      <dgm:prSet/>
      <dgm:spPr/>
      <dgm:t>
        <a:bodyPr/>
        <a:lstStyle/>
        <a:p>
          <a:endParaRPr lang="en-US" sz="2800"/>
        </a:p>
      </dgm:t>
    </dgm:pt>
    <dgm:pt modelId="{C9F92D81-9037-45EF-8800-769CEBB75CDF}">
      <dgm:prSet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Share:</a:t>
          </a:r>
        </a:p>
      </dgm:t>
    </dgm:pt>
    <dgm:pt modelId="{D1A75F8B-D0AD-4303-AC29-201664B88AD0}" type="parTrans" cxnId="{C9BC3530-3DEA-42BA-A692-5591F39932E1}">
      <dgm:prSet/>
      <dgm:spPr/>
      <dgm:t>
        <a:bodyPr/>
        <a:lstStyle/>
        <a:p>
          <a:endParaRPr lang="en-US" sz="2800"/>
        </a:p>
      </dgm:t>
    </dgm:pt>
    <dgm:pt modelId="{5B31F336-F234-4260-8BB3-408EB41EBFD8}" type="sibTrans" cxnId="{C9BC3530-3DEA-42BA-A692-5591F39932E1}">
      <dgm:prSet/>
      <dgm:spPr/>
      <dgm:t>
        <a:bodyPr/>
        <a:lstStyle/>
        <a:p>
          <a:endParaRPr lang="en-US" sz="2800"/>
        </a:p>
      </dgm:t>
    </dgm:pt>
    <dgm:pt modelId="{9AEAF7B9-C034-416E-8A98-914A41ED23F0}">
      <dgm:prSet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Inter-Library Loan (print)</a:t>
          </a:r>
        </a:p>
      </dgm:t>
    </dgm:pt>
    <dgm:pt modelId="{B1D76637-E3CF-4FEA-BA40-469A12140640}" type="parTrans" cxnId="{8870AE1D-6439-4201-B5D2-13FF0460F200}">
      <dgm:prSet/>
      <dgm:spPr/>
      <dgm:t>
        <a:bodyPr/>
        <a:lstStyle/>
        <a:p>
          <a:endParaRPr lang="en-US" sz="2800"/>
        </a:p>
      </dgm:t>
    </dgm:pt>
    <dgm:pt modelId="{4DDB11CE-E490-4323-8736-A8E87407F40C}" type="sibTrans" cxnId="{8870AE1D-6439-4201-B5D2-13FF0460F200}">
      <dgm:prSet/>
      <dgm:spPr/>
      <dgm:t>
        <a:bodyPr/>
        <a:lstStyle/>
        <a:p>
          <a:endParaRPr lang="en-US" sz="2800"/>
        </a:p>
      </dgm:t>
    </dgm:pt>
    <dgm:pt modelId="{F2142809-8729-4DF2-B897-BB569EEBFCE1}">
      <dgm:prSet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Course Websites</a:t>
          </a:r>
        </a:p>
      </dgm:t>
    </dgm:pt>
    <dgm:pt modelId="{875C8681-295B-4FA5-BD9D-FC9FEA057914}" type="parTrans" cxnId="{DC4D4582-09CB-474D-BB9E-AF9AACD41D60}">
      <dgm:prSet/>
      <dgm:spPr/>
      <dgm:t>
        <a:bodyPr/>
        <a:lstStyle/>
        <a:p>
          <a:endParaRPr lang="en-US" sz="2800"/>
        </a:p>
      </dgm:t>
    </dgm:pt>
    <dgm:pt modelId="{B9631B98-CB33-4962-B8E7-D8F091BBF368}" type="sibTrans" cxnId="{DC4D4582-09CB-474D-BB9E-AF9AACD41D60}">
      <dgm:prSet/>
      <dgm:spPr/>
      <dgm:t>
        <a:bodyPr/>
        <a:lstStyle/>
        <a:p>
          <a:endParaRPr lang="en-US" sz="2800"/>
        </a:p>
      </dgm:t>
    </dgm:pt>
    <dgm:pt modelId="{873884AD-FC69-4DD6-9F09-B29135D9D222}">
      <dgm:prSet custT="1"/>
      <dgm:spPr/>
      <dgm:t>
        <a:bodyPr/>
        <a:lstStyle/>
        <a:p>
          <a:r>
            <a:rPr lang="en-US" sz="1200" dirty="0" smtClean="0">
              <a:solidFill>
                <a:schemeClr val="bg1"/>
              </a:solidFill>
            </a:rPr>
            <a:t>International Copyright Laws</a:t>
          </a:r>
        </a:p>
      </dgm:t>
    </dgm:pt>
    <dgm:pt modelId="{5257D9DC-4A2C-4D0F-95BD-146FAC4E9268}" type="parTrans" cxnId="{4CF806CA-75A5-4AD5-9868-F4825D9C5582}">
      <dgm:prSet/>
      <dgm:spPr/>
    </dgm:pt>
    <dgm:pt modelId="{A1D1AFC1-0D92-45C2-B23F-E983C5F4CBDB}" type="sibTrans" cxnId="{4CF806CA-75A5-4AD5-9868-F4825D9C5582}">
      <dgm:prSet/>
      <dgm:spPr/>
    </dgm:pt>
    <dgm:pt modelId="{B8A2122A-D1B2-4DF2-BA7F-00B9C445012F}">
      <dgm:prSet custT="1"/>
      <dgm:spPr/>
      <dgm:t>
        <a:bodyPr/>
        <a:lstStyle/>
        <a:p>
          <a:r>
            <a:rPr lang="en-US" sz="1200" dirty="0" smtClean="0">
              <a:solidFill>
                <a:schemeClr val="bg1"/>
              </a:solidFill>
            </a:rPr>
            <a:t>Save on PCs, laptops, Handhelds, </a:t>
          </a:r>
          <a:r>
            <a:rPr lang="en-US" sz="1200" dirty="0" err="1" smtClean="0">
              <a:solidFill>
                <a:schemeClr val="bg1"/>
              </a:solidFill>
            </a:rPr>
            <a:t>eReaders</a:t>
          </a:r>
          <a:r>
            <a:rPr lang="en-US" sz="1200" dirty="0" smtClean="0">
              <a:solidFill>
                <a:schemeClr val="bg1"/>
              </a:solidFill>
            </a:rPr>
            <a:t>, etc </a:t>
          </a:r>
        </a:p>
      </dgm:t>
    </dgm:pt>
    <dgm:pt modelId="{4D8BED15-4E7C-4156-B3E6-47DC2D793CDC}" type="parTrans" cxnId="{7A571889-E914-42B2-B6D4-5A08FD8D8099}">
      <dgm:prSet/>
      <dgm:spPr/>
    </dgm:pt>
    <dgm:pt modelId="{1B9F8CD0-2435-452A-A7B2-FDE94B35B17F}" type="sibTrans" cxnId="{7A571889-E914-42B2-B6D4-5A08FD8D8099}">
      <dgm:prSet/>
      <dgm:spPr/>
    </dgm:pt>
    <dgm:pt modelId="{5C5C6A43-B306-47D5-966F-7AB8FF8A1560}">
      <dgm:prSet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Email to fellow patrons</a:t>
          </a:r>
        </a:p>
      </dgm:t>
    </dgm:pt>
    <dgm:pt modelId="{EF0D7EE6-9575-4C1B-BA2A-62F381B6F4BB}" type="parTrans" cxnId="{944C639E-87DD-4D8A-8FB1-0902203C8E68}">
      <dgm:prSet/>
      <dgm:spPr/>
    </dgm:pt>
    <dgm:pt modelId="{2BF501BB-79E7-4DAC-AAAA-9C936D5D4013}" type="sibTrans" cxnId="{944C639E-87DD-4D8A-8FB1-0902203C8E68}">
      <dgm:prSet/>
      <dgm:spPr/>
    </dgm:pt>
    <dgm:pt modelId="{598BAA6E-0809-45B0-9836-2662F8C58265}">
      <dgm:prSet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Visitor who is “authorized user“ can download chapters</a:t>
          </a:r>
        </a:p>
      </dgm:t>
    </dgm:pt>
    <dgm:pt modelId="{C2CDCAB8-0051-4A56-9833-5776CB77B1EB}" type="parTrans" cxnId="{246AD3D3-41DE-434C-9263-3583AD96B23C}">
      <dgm:prSet/>
      <dgm:spPr/>
    </dgm:pt>
    <dgm:pt modelId="{0D52CD56-729D-4A4A-84FD-576431E2AA63}" type="sibTrans" cxnId="{246AD3D3-41DE-434C-9263-3583AD96B23C}">
      <dgm:prSet/>
      <dgm:spPr/>
    </dgm:pt>
    <dgm:pt modelId="{AEAB314E-6BD7-4E12-AD01-841451270D17}" type="pres">
      <dgm:prSet presAssocID="{ECFED6EB-A360-426F-921D-2C827B314F3D}" presName="Name0" presStyleCnt="0">
        <dgm:presLayoutVars>
          <dgm:dir/>
          <dgm:resizeHandles val="exact"/>
        </dgm:presLayoutVars>
      </dgm:prSet>
      <dgm:spPr/>
    </dgm:pt>
    <dgm:pt modelId="{B7C133BA-DC9D-49DC-9FEE-90C7AD29399C}" type="pres">
      <dgm:prSet presAssocID="{ECFED6EB-A360-426F-921D-2C827B314F3D}" presName="fgShape" presStyleLbl="fgShp" presStyleIdx="0" presStyleCnt="1"/>
      <dgm:spPr/>
    </dgm:pt>
    <dgm:pt modelId="{3D0D2ADA-7747-42DC-A765-5F048D702E6F}" type="pres">
      <dgm:prSet presAssocID="{ECFED6EB-A360-426F-921D-2C827B314F3D}" presName="linComp" presStyleCnt="0"/>
      <dgm:spPr/>
    </dgm:pt>
    <dgm:pt modelId="{1170A087-7A0B-47F8-BAF7-7A8AEF6BCBC5}" type="pres">
      <dgm:prSet presAssocID="{C1B8230A-9DBF-4BE3-8FBD-936B8C1EA0B5}" presName="compNode" presStyleCnt="0"/>
      <dgm:spPr/>
    </dgm:pt>
    <dgm:pt modelId="{21E7C026-B82E-4061-9A12-71B43761B996}" type="pres">
      <dgm:prSet presAssocID="{C1B8230A-9DBF-4BE3-8FBD-936B8C1EA0B5}" presName="bkgdShape" presStyleLbl="node1" presStyleIdx="0" presStyleCnt="3"/>
      <dgm:spPr/>
      <dgm:t>
        <a:bodyPr/>
        <a:lstStyle/>
        <a:p>
          <a:endParaRPr lang="en-US"/>
        </a:p>
      </dgm:t>
    </dgm:pt>
    <dgm:pt modelId="{3F469455-F469-4B98-B0EE-7DBB911CA8DB}" type="pres">
      <dgm:prSet presAssocID="{C1B8230A-9DBF-4BE3-8FBD-936B8C1EA0B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DF60C-FB50-4FA9-8E77-1A53C35861C2}" type="pres">
      <dgm:prSet presAssocID="{C1B8230A-9DBF-4BE3-8FBD-936B8C1EA0B5}" presName="invisiNode" presStyleLbl="node1" presStyleIdx="0" presStyleCnt="3"/>
      <dgm:spPr/>
    </dgm:pt>
    <dgm:pt modelId="{E50B0AC6-5804-4428-B215-C83C90CB97E4}" type="pres">
      <dgm:prSet presAssocID="{C1B8230A-9DBF-4BE3-8FBD-936B8C1EA0B5}" presName="imagNode" presStyleLbl="fgImgPlace1" presStyleIdx="0" presStyleCnt="3" custLinFactNeighborX="-2932" custLinFactNeighborY="1395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C96B587-50FC-4D05-9F75-D1A793920C2B}" type="pres">
      <dgm:prSet presAssocID="{1A9275BF-FD94-455D-9706-686093321FB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79157A6-DBF6-4C6E-955A-0B292CC304EA}" type="pres">
      <dgm:prSet presAssocID="{36334DB9-F7E8-4CAA-9093-E73D4B21A2DA}" presName="compNode" presStyleCnt="0"/>
      <dgm:spPr/>
    </dgm:pt>
    <dgm:pt modelId="{6D1877D4-71BD-433C-B317-0BB399952924}" type="pres">
      <dgm:prSet presAssocID="{36334DB9-F7E8-4CAA-9093-E73D4B21A2DA}" presName="bkgdShape" presStyleLbl="node1" presStyleIdx="1" presStyleCnt="3"/>
      <dgm:spPr/>
      <dgm:t>
        <a:bodyPr/>
        <a:lstStyle/>
        <a:p>
          <a:endParaRPr lang="en-US"/>
        </a:p>
      </dgm:t>
    </dgm:pt>
    <dgm:pt modelId="{5DE1CBC7-3832-437C-8AE9-592AC66AA4AF}" type="pres">
      <dgm:prSet presAssocID="{36334DB9-F7E8-4CAA-9093-E73D4B21A2D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32180-7E8A-4CE6-8F31-AA5C698A0C7A}" type="pres">
      <dgm:prSet presAssocID="{36334DB9-F7E8-4CAA-9093-E73D4B21A2DA}" presName="invisiNode" presStyleLbl="node1" presStyleIdx="1" presStyleCnt="3"/>
      <dgm:spPr/>
    </dgm:pt>
    <dgm:pt modelId="{4A7BD0DF-ACD9-4607-8DBC-A1261382471F}" type="pres">
      <dgm:prSet presAssocID="{36334DB9-F7E8-4CAA-9093-E73D4B21A2DA}" presName="imagNode" presStyleLbl="fgImgPlace1" presStyleIdx="1" presStyleCnt="3" custLinFactX="70746" custLinFactNeighborX="100000" custLinFactNeighborY="-214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E19DC9F-FBB8-4A16-9C0B-D71D75C00872}" type="pres">
      <dgm:prSet presAssocID="{CEC9D7DC-E8E5-4BC7-96C7-8DB13845C21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90607C1-D216-4CD9-ADD7-53313C44F6E3}" type="pres">
      <dgm:prSet presAssocID="{C9F92D81-9037-45EF-8800-769CEBB75CDF}" presName="compNode" presStyleCnt="0"/>
      <dgm:spPr/>
    </dgm:pt>
    <dgm:pt modelId="{8A13C298-B6C8-49A4-A82A-0B3092A6BDA2}" type="pres">
      <dgm:prSet presAssocID="{C9F92D81-9037-45EF-8800-769CEBB75CDF}" presName="bkgdShape" presStyleLbl="node1" presStyleIdx="2" presStyleCnt="3" custLinFactNeighborX="-927" custLinFactNeighborY="-74"/>
      <dgm:spPr/>
      <dgm:t>
        <a:bodyPr/>
        <a:lstStyle/>
        <a:p>
          <a:endParaRPr lang="en-US"/>
        </a:p>
      </dgm:t>
    </dgm:pt>
    <dgm:pt modelId="{386F9C45-8255-41F4-AAD1-1A61672358C3}" type="pres">
      <dgm:prSet presAssocID="{C9F92D81-9037-45EF-8800-769CEBB75CD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5F00E9-5ADF-4928-B395-84F9E8731CAC}" type="pres">
      <dgm:prSet presAssocID="{C9F92D81-9037-45EF-8800-769CEBB75CDF}" presName="invisiNode" presStyleLbl="node1" presStyleIdx="2" presStyleCnt="3"/>
      <dgm:spPr/>
    </dgm:pt>
    <dgm:pt modelId="{1E23BBC9-D48C-476D-B3B5-D1F3891ADABA}" type="pres">
      <dgm:prSet presAssocID="{C9F92D81-9037-45EF-8800-769CEBB75CDF}" presName="imagNode" presStyleLbl="fgImgPlace1" presStyleIdx="2" presStyleCnt="3" custLinFactX="-70760" custLinFactNeighborX="-100000" custLinFactNeighborY="322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19864CC-1911-4BC1-B3FC-E123E4D9B640}" type="presOf" srcId="{9F09AF6A-421B-49ED-9ED0-35791940AD17}" destId="{5DE1CBC7-3832-437C-8AE9-592AC66AA4AF}" srcOrd="1" destOrd="1" presId="urn:microsoft.com/office/officeart/2005/8/layout/hList7#1"/>
    <dgm:cxn modelId="{B836AA02-A7C5-4536-83A5-FED7169F47AA}" type="presOf" srcId="{C1B8230A-9DBF-4BE3-8FBD-936B8C1EA0B5}" destId="{3F469455-F469-4B98-B0EE-7DBB911CA8DB}" srcOrd="1" destOrd="0" presId="urn:microsoft.com/office/officeart/2005/8/layout/hList7#1"/>
    <dgm:cxn modelId="{B8D74E27-FF63-4B73-A5EF-F451FDB48107}" type="presOf" srcId="{36334DB9-F7E8-4CAA-9093-E73D4B21A2DA}" destId="{6D1877D4-71BD-433C-B317-0BB399952924}" srcOrd="0" destOrd="0" presId="urn:microsoft.com/office/officeart/2005/8/layout/hList7#1"/>
    <dgm:cxn modelId="{4912F9E6-D617-4CBC-8FA9-00387F9701E2}" type="presOf" srcId="{5C5C6A43-B306-47D5-966F-7AB8FF8A1560}" destId="{8A13C298-B6C8-49A4-A82A-0B3092A6BDA2}" srcOrd="0" destOrd="3" presId="urn:microsoft.com/office/officeart/2005/8/layout/hList7#1"/>
    <dgm:cxn modelId="{DC4D4582-09CB-474D-BB9E-AF9AACD41D60}" srcId="{C9F92D81-9037-45EF-8800-769CEBB75CDF}" destId="{F2142809-8729-4DF2-B897-BB569EEBFCE1}" srcOrd="1" destOrd="0" parTransId="{875C8681-295B-4FA5-BD9D-FC9FEA057914}" sibTransId="{B9631B98-CB33-4962-B8E7-D8F091BBF368}"/>
    <dgm:cxn modelId="{A164E449-C8EF-4B91-AE62-F906960861D0}" type="presOf" srcId="{9AEAF7B9-C034-416E-8A98-914A41ED23F0}" destId="{386F9C45-8255-41F4-AAD1-1A61672358C3}" srcOrd="1" destOrd="1" presId="urn:microsoft.com/office/officeart/2005/8/layout/hList7#1"/>
    <dgm:cxn modelId="{9E8DC6B6-386F-42B9-9072-D38238FC9DD4}" type="presOf" srcId="{1A9275BF-FD94-455D-9706-686093321FB4}" destId="{7C96B587-50FC-4D05-9F75-D1A793920C2B}" srcOrd="0" destOrd="0" presId="urn:microsoft.com/office/officeart/2005/8/layout/hList7#1"/>
    <dgm:cxn modelId="{8D665A26-3A1F-48E7-89D1-21038A134A96}" type="presOf" srcId="{873884AD-FC69-4DD6-9F09-B29135D9D222}" destId="{3F469455-F469-4B98-B0EE-7DBB911CA8DB}" srcOrd="1" destOrd="2" presId="urn:microsoft.com/office/officeart/2005/8/layout/hList7#1"/>
    <dgm:cxn modelId="{82099344-7811-4973-869A-C9EAA5C80FFF}" type="presOf" srcId="{873884AD-FC69-4DD6-9F09-B29135D9D222}" destId="{21E7C026-B82E-4061-9A12-71B43761B996}" srcOrd="0" destOrd="2" presId="urn:microsoft.com/office/officeart/2005/8/layout/hList7#1"/>
    <dgm:cxn modelId="{17CCB3FE-1D61-484D-AE23-44F4183A404F}" type="presOf" srcId="{CEC9D7DC-E8E5-4BC7-96C7-8DB13845C210}" destId="{BE19DC9F-FBB8-4A16-9C0B-D71D75C00872}" srcOrd="0" destOrd="0" presId="urn:microsoft.com/office/officeart/2005/8/layout/hList7#1"/>
    <dgm:cxn modelId="{5F38DD5F-F49C-423D-A904-E45F97841298}" type="presOf" srcId="{C1B8230A-9DBF-4BE3-8FBD-936B8C1EA0B5}" destId="{21E7C026-B82E-4061-9A12-71B43761B996}" srcOrd="0" destOrd="0" presId="urn:microsoft.com/office/officeart/2005/8/layout/hList7#1"/>
    <dgm:cxn modelId="{246AD3D3-41DE-434C-9263-3583AD96B23C}" srcId="{C9F92D81-9037-45EF-8800-769CEBB75CDF}" destId="{598BAA6E-0809-45B0-9836-2662F8C58265}" srcOrd="3" destOrd="0" parTransId="{C2CDCAB8-0051-4A56-9833-5776CB77B1EB}" sibTransId="{0D52CD56-729D-4A4A-84FD-576431E2AA63}"/>
    <dgm:cxn modelId="{08FAACF2-3D30-4944-A250-AEBF09F3E9B1}" type="presOf" srcId="{C9F92D81-9037-45EF-8800-769CEBB75CDF}" destId="{8A13C298-B6C8-49A4-A82A-0B3092A6BDA2}" srcOrd="0" destOrd="0" presId="urn:microsoft.com/office/officeart/2005/8/layout/hList7#1"/>
    <dgm:cxn modelId="{7A571889-E914-42B2-B6D4-5A08FD8D8099}" srcId="{36334DB9-F7E8-4CAA-9093-E73D4B21A2DA}" destId="{B8A2122A-D1B2-4DF2-BA7F-00B9C445012F}" srcOrd="1" destOrd="0" parTransId="{4D8BED15-4E7C-4156-B3E6-47DC2D793CDC}" sibTransId="{1B9F8CD0-2435-452A-A7B2-FDE94B35B17F}"/>
    <dgm:cxn modelId="{4F95AAD5-A096-4135-93CC-2AC19F14879B}" type="presOf" srcId="{598BAA6E-0809-45B0-9836-2662F8C58265}" destId="{8A13C298-B6C8-49A4-A82A-0B3092A6BDA2}" srcOrd="0" destOrd="4" presId="urn:microsoft.com/office/officeart/2005/8/layout/hList7#1"/>
    <dgm:cxn modelId="{5B893540-D40A-46A0-AC59-9521F4ED9BEB}" type="presOf" srcId="{5C5C6A43-B306-47D5-966F-7AB8FF8A1560}" destId="{386F9C45-8255-41F4-AAD1-1A61672358C3}" srcOrd="1" destOrd="3" presId="urn:microsoft.com/office/officeart/2005/8/layout/hList7#1"/>
    <dgm:cxn modelId="{8528A3F3-A7D8-4710-A461-135EA9824174}" type="presOf" srcId="{598BAA6E-0809-45B0-9836-2662F8C58265}" destId="{386F9C45-8255-41F4-AAD1-1A61672358C3}" srcOrd="1" destOrd="4" presId="urn:microsoft.com/office/officeart/2005/8/layout/hList7#1"/>
    <dgm:cxn modelId="{87B60351-01F0-4D8E-81A7-D165902C5FB3}" type="presOf" srcId="{C9F92D81-9037-45EF-8800-769CEBB75CDF}" destId="{386F9C45-8255-41F4-AAD1-1A61672358C3}" srcOrd="1" destOrd="0" presId="urn:microsoft.com/office/officeart/2005/8/layout/hList7#1"/>
    <dgm:cxn modelId="{78CD10A9-9713-4635-A56B-72C3E0304142}" type="presOf" srcId="{9AEAF7B9-C034-416E-8A98-914A41ED23F0}" destId="{8A13C298-B6C8-49A4-A82A-0B3092A6BDA2}" srcOrd="0" destOrd="1" presId="urn:microsoft.com/office/officeart/2005/8/layout/hList7#1"/>
    <dgm:cxn modelId="{553080C9-A7DD-49A6-92F7-9C131C95E8C0}" type="presOf" srcId="{36334DB9-F7E8-4CAA-9093-E73D4B21A2DA}" destId="{5DE1CBC7-3832-437C-8AE9-592AC66AA4AF}" srcOrd="1" destOrd="0" presId="urn:microsoft.com/office/officeart/2005/8/layout/hList7#1"/>
    <dgm:cxn modelId="{3F3725CC-4C26-4526-A140-886D176C5230}" type="presOf" srcId="{ECFED6EB-A360-426F-921D-2C827B314F3D}" destId="{AEAB314E-6BD7-4E12-AD01-841451270D17}" srcOrd="0" destOrd="0" presId="urn:microsoft.com/office/officeart/2005/8/layout/hList7#1"/>
    <dgm:cxn modelId="{93994286-9792-4E29-96D2-BFBA6FC47138}" type="presOf" srcId="{B8A2122A-D1B2-4DF2-BA7F-00B9C445012F}" destId="{5DE1CBC7-3832-437C-8AE9-592AC66AA4AF}" srcOrd="1" destOrd="2" presId="urn:microsoft.com/office/officeart/2005/8/layout/hList7#1"/>
    <dgm:cxn modelId="{083BB4FE-D32F-4C11-8D13-F03849801CAC}" type="presOf" srcId="{76D4D0D0-51CE-431A-9B25-63F1302D6111}" destId="{21E7C026-B82E-4061-9A12-71B43761B996}" srcOrd="0" destOrd="1" presId="urn:microsoft.com/office/officeart/2005/8/layout/hList7#1"/>
    <dgm:cxn modelId="{66781F00-EA57-46AA-85E6-0528A85ECA84}" srcId="{36334DB9-F7E8-4CAA-9093-E73D4B21A2DA}" destId="{9F09AF6A-421B-49ED-9ED0-35791940AD17}" srcOrd="0" destOrd="0" parTransId="{AB4930AB-4B5D-4C66-9038-86CD83A998A9}" sibTransId="{D7B53E54-C0AA-4054-92F5-EBD91F3C8DFA}"/>
    <dgm:cxn modelId="{FC2B9A46-C440-4ACC-B5F5-75456F308414}" type="presOf" srcId="{F2142809-8729-4DF2-B897-BB569EEBFCE1}" destId="{8A13C298-B6C8-49A4-A82A-0B3092A6BDA2}" srcOrd="0" destOrd="2" presId="urn:microsoft.com/office/officeart/2005/8/layout/hList7#1"/>
    <dgm:cxn modelId="{84DFAF04-D77B-4277-A357-97F84B0F4BF1}" type="presOf" srcId="{9F09AF6A-421B-49ED-9ED0-35791940AD17}" destId="{6D1877D4-71BD-433C-B317-0BB399952924}" srcOrd="0" destOrd="1" presId="urn:microsoft.com/office/officeart/2005/8/layout/hList7#1"/>
    <dgm:cxn modelId="{1A736306-843C-4A6B-A970-B48644ABF5B6}" type="presOf" srcId="{F2142809-8729-4DF2-B897-BB569EEBFCE1}" destId="{386F9C45-8255-41F4-AAD1-1A61672358C3}" srcOrd="1" destOrd="2" presId="urn:microsoft.com/office/officeart/2005/8/layout/hList7#1"/>
    <dgm:cxn modelId="{13E431C5-3567-4D87-8789-A75BD077C17C}" type="presOf" srcId="{76D4D0D0-51CE-431A-9B25-63F1302D6111}" destId="{3F469455-F469-4B98-B0EE-7DBB911CA8DB}" srcOrd="1" destOrd="1" presId="urn:microsoft.com/office/officeart/2005/8/layout/hList7#1"/>
    <dgm:cxn modelId="{A8703818-22BE-4AE8-AF58-3E0E9792C792}" type="presOf" srcId="{B8A2122A-D1B2-4DF2-BA7F-00B9C445012F}" destId="{6D1877D4-71BD-433C-B317-0BB399952924}" srcOrd="0" destOrd="2" presId="urn:microsoft.com/office/officeart/2005/8/layout/hList7#1"/>
    <dgm:cxn modelId="{4CF806CA-75A5-4AD5-9868-F4825D9C5582}" srcId="{C1B8230A-9DBF-4BE3-8FBD-936B8C1EA0B5}" destId="{873884AD-FC69-4DD6-9F09-B29135D9D222}" srcOrd="1" destOrd="0" parTransId="{5257D9DC-4A2C-4D0F-95BD-146FAC4E9268}" sibTransId="{A1D1AFC1-0D92-45C2-B23F-E983C5F4CBDB}"/>
    <dgm:cxn modelId="{C9BC3530-3DEA-42BA-A692-5591F39932E1}" srcId="{ECFED6EB-A360-426F-921D-2C827B314F3D}" destId="{C9F92D81-9037-45EF-8800-769CEBB75CDF}" srcOrd="2" destOrd="0" parTransId="{D1A75F8B-D0AD-4303-AC29-201664B88AD0}" sibTransId="{5B31F336-F234-4260-8BB3-408EB41EBFD8}"/>
    <dgm:cxn modelId="{944C639E-87DD-4D8A-8FB1-0902203C8E68}" srcId="{C9F92D81-9037-45EF-8800-769CEBB75CDF}" destId="{5C5C6A43-B306-47D5-966F-7AB8FF8A1560}" srcOrd="2" destOrd="0" parTransId="{EF0D7EE6-9575-4C1B-BA2A-62F381B6F4BB}" sibTransId="{2BF501BB-79E7-4DAC-AAAA-9C936D5D4013}"/>
    <dgm:cxn modelId="{183BD742-6A3B-4B60-9CA3-ED9133857582}" srcId="{ECFED6EB-A360-426F-921D-2C827B314F3D}" destId="{C1B8230A-9DBF-4BE3-8FBD-936B8C1EA0B5}" srcOrd="0" destOrd="0" parTransId="{A074A92C-9A89-404B-BE41-09E4E28ABE8F}" sibTransId="{1A9275BF-FD94-455D-9706-686093321FB4}"/>
    <dgm:cxn modelId="{8870AE1D-6439-4201-B5D2-13FF0460F200}" srcId="{C9F92D81-9037-45EF-8800-769CEBB75CDF}" destId="{9AEAF7B9-C034-416E-8A98-914A41ED23F0}" srcOrd="0" destOrd="0" parTransId="{B1D76637-E3CF-4FEA-BA40-469A12140640}" sibTransId="{4DDB11CE-E490-4323-8736-A8E87407F40C}"/>
    <dgm:cxn modelId="{737C1308-4639-4174-9A3A-8A9F6342F1CA}" srcId="{C1B8230A-9DBF-4BE3-8FBD-936B8C1EA0B5}" destId="{76D4D0D0-51CE-431A-9B25-63F1302D6111}" srcOrd="0" destOrd="0" parTransId="{C81B3C6D-CBDC-4022-9AF2-67634ED612C1}" sibTransId="{AB68DA89-C436-46D4-8AD9-2A73991155A6}"/>
    <dgm:cxn modelId="{B79C1C8D-7819-4A98-A119-CAE556BA9027}" srcId="{ECFED6EB-A360-426F-921D-2C827B314F3D}" destId="{36334DB9-F7E8-4CAA-9093-E73D4B21A2DA}" srcOrd="1" destOrd="0" parTransId="{FDF2F9C2-BEAD-4CD2-B62C-FAEAD6A17272}" sibTransId="{CEC9D7DC-E8E5-4BC7-96C7-8DB13845C210}"/>
    <dgm:cxn modelId="{D37B7B6E-3B51-48C1-89F6-72082CF3132D}" type="presParOf" srcId="{AEAB314E-6BD7-4E12-AD01-841451270D17}" destId="{B7C133BA-DC9D-49DC-9FEE-90C7AD29399C}" srcOrd="0" destOrd="0" presId="urn:microsoft.com/office/officeart/2005/8/layout/hList7#1"/>
    <dgm:cxn modelId="{373055C2-5AA4-4CA0-8DAB-CE2B77B4ED88}" type="presParOf" srcId="{AEAB314E-6BD7-4E12-AD01-841451270D17}" destId="{3D0D2ADA-7747-42DC-A765-5F048D702E6F}" srcOrd="1" destOrd="0" presId="urn:microsoft.com/office/officeart/2005/8/layout/hList7#1"/>
    <dgm:cxn modelId="{791E4015-A0B9-4C54-9B7F-B454F8811745}" type="presParOf" srcId="{3D0D2ADA-7747-42DC-A765-5F048D702E6F}" destId="{1170A087-7A0B-47F8-BAF7-7A8AEF6BCBC5}" srcOrd="0" destOrd="0" presId="urn:microsoft.com/office/officeart/2005/8/layout/hList7#1"/>
    <dgm:cxn modelId="{FD171E98-8F91-42F2-BD0A-F952515959FC}" type="presParOf" srcId="{1170A087-7A0B-47F8-BAF7-7A8AEF6BCBC5}" destId="{21E7C026-B82E-4061-9A12-71B43761B996}" srcOrd="0" destOrd="0" presId="urn:microsoft.com/office/officeart/2005/8/layout/hList7#1"/>
    <dgm:cxn modelId="{0E34B05F-D1EE-426E-9E93-DE69788795D4}" type="presParOf" srcId="{1170A087-7A0B-47F8-BAF7-7A8AEF6BCBC5}" destId="{3F469455-F469-4B98-B0EE-7DBB911CA8DB}" srcOrd="1" destOrd="0" presId="urn:microsoft.com/office/officeart/2005/8/layout/hList7#1"/>
    <dgm:cxn modelId="{C373011D-0C37-46D6-9119-BE8696F5F1A9}" type="presParOf" srcId="{1170A087-7A0B-47F8-BAF7-7A8AEF6BCBC5}" destId="{19DDF60C-FB50-4FA9-8E77-1A53C35861C2}" srcOrd="2" destOrd="0" presId="urn:microsoft.com/office/officeart/2005/8/layout/hList7#1"/>
    <dgm:cxn modelId="{FB5731CE-B4A2-4313-9F4B-624389AD8AFD}" type="presParOf" srcId="{1170A087-7A0B-47F8-BAF7-7A8AEF6BCBC5}" destId="{E50B0AC6-5804-4428-B215-C83C90CB97E4}" srcOrd="3" destOrd="0" presId="urn:microsoft.com/office/officeart/2005/8/layout/hList7#1"/>
    <dgm:cxn modelId="{D2DCFA78-DFAC-47E2-B39D-8F3755C46275}" type="presParOf" srcId="{3D0D2ADA-7747-42DC-A765-5F048D702E6F}" destId="{7C96B587-50FC-4D05-9F75-D1A793920C2B}" srcOrd="1" destOrd="0" presId="urn:microsoft.com/office/officeart/2005/8/layout/hList7#1"/>
    <dgm:cxn modelId="{D884EF42-A8C9-4406-A912-45AE986CCAA7}" type="presParOf" srcId="{3D0D2ADA-7747-42DC-A765-5F048D702E6F}" destId="{679157A6-DBF6-4C6E-955A-0B292CC304EA}" srcOrd="2" destOrd="0" presId="urn:microsoft.com/office/officeart/2005/8/layout/hList7#1"/>
    <dgm:cxn modelId="{B811257A-6AFE-4613-81BF-4EB932913C05}" type="presParOf" srcId="{679157A6-DBF6-4C6E-955A-0B292CC304EA}" destId="{6D1877D4-71BD-433C-B317-0BB399952924}" srcOrd="0" destOrd="0" presId="urn:microsoft.com/office/officeart/2005/8/layout/hList7#1"/>
    <dgm:cxn modelId="{6FEE4B0C-FD75-4EFB-917F-2AD76CE30A9D}" type="presParOf" srcId="{679157A6-DBF6-4C6E-955A-0B292CC304EA}" destId="{5DE1CBC7-3832-437C-8AE9-592AC66AA4AF}" srcOrd="1" destOrd="0" presId="urn:microsoft.com/office/officeart/2005/8/layout/hList7#1"/>
    <dgm:cxn modelId="{BA24E076-A769-4300-AC0F-B86F493B657A}" type="presParOf" srcId="{679157A6-DBF6-4C6E-955A-0B292CC304EA}" destId="{12432180-7E8A-4CE6-8F31-AA5C698A0C7A}" srcOrd="2" destOrd="0" presId="urn:microsoft.com/office/officeart/2005/8/layout/hList7#1"/>
    <dgm:cxn modelId="{5A58788E-8AEC-478C-8D1D-57FCD5897769}" type="presParOf" srcId="{679157A6-DBF6-4C6E-955A-0B292CC304EA}" destId="{4A7BD0DF-ACD9-4607-8DBC-A1261382471F}" srcOrd="3" destOrd="0" presId="urn:microsoft.com/office/officeart/2005/8/layout/hList7#1"/>
    <dgm:cxn modelId="{C60DE66F-555C-4464-B0C3-6775D7DB2D01}" type="presParOf" srcId="{3D0D2ADA-7747-42DC-A765-5F048D702E6F}" destId="{BE19DC9F-FBB8-4A16-9C0B-D71D75C00872}" srcOrd="3" destOrd="0" presId="urn:microsoft.com/office/officeart/2005/8/layout/hList7#1"/>
    <dgm:cxn modelId="{D814BF7B-284D-413A-8E8A-85B263DCFA92}" type="presParOf" srcId="{3D0D2ADA-7747-42DC-A765-5F048D702E6F}" destId="{190607C1-D216-4CD9-ADD7-53313C44F6E3}" srcOrd="4" destOrd="0" presId="urn:microsoft.com/office/officeart/2005/8/layout/hList7#1"/>
    <dgm:cxn modelId="{D136EA3B-2C49-479F-8C01-DF0EC7C02656}" type="presParOf" srcId="{190607C1-D216-4CD9-ADD7-53313C44F6E3}" destId="{8A13C298-B6C8-49A4-A82A-0B3092A6BDA2}" srcOrd="0" destOrd="0" presId="urn:microsoft.com/office/officeart/2005/8/layout/hList7#1"/>
    <dgm:cxn modelId="{66965FAB-1922-4F37-866A-EF0A47BE6AA6}" type="presParOf" srcId="{190607C1-D216-4CD9-ADD7-53313C44F6E3}" destId="{386F9C45-8255-41F4-AAD1-1A61672358C3}" srcOrd="1" destOrd="0" presId="urn:microsoft.com/office/officeart/2005/8/layout/hList7#1"/>
    <dgm:cxn modelId="{345DF108-3A4D-452D-A019-592170BDBD43}" type="presParOf" srcId="{190607C1-D216-4CD9-ADD7-53313C44F6E3}" destId="{495F00E9-5ADF-4928-B395-84F9E8731CAC}" srcOrd="2" destOrd="0" presId="urn:microsoft.com/office/officeart/2005/8/layout/hList7#1"/>
    <dgm:cxn modelId="{A17BA272-FEFB-432C-A0FB-8E6A1DCC05C1}" type="presParOf" srcId="{190607C1-D216-4CD9-ADD7-53313C44F6E3}" destId="{1E23BBC9-D48C-476D-B3B5-D1F3891ADABA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A7B534-4571-403B-BD1A-B0CBD835ED1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72F3A2-FC21-4CF9-BC30-8C419A45111C}">
      <dgm:prSet phldrT="[Text]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/>
            <a:t>Find</a:t>
          </a:r>
          <a:endParaRPr lang="en-US" dirty="0"/>
        </a:p>
      </dgm:t>
    </dgm:pt>
    <dgm:pt modelId="{981F3263-C08C-4577-800B-4E215162FAE6}" type="parTrans" cxnId="{0538FC47-71B6-4051-BD65-8475AD8396C3}">
      <dgm:prSet/>
      <dgm:spPr/>
      <dgm:t>
        <a:bodyPr/>
        <a:lstStyle/>
        <a:p>
          <a:endParaRPr lang="en-US"/>
        </a:p>
      </dgm:t>
    </dgm:pt>
    <dgm:pt modelId="{7143DA59-EC60-41E8-9789-4604A3F02F1B}" type="sibTrans" cxnId="{0538FC47-71B6-4051-BD65-8475AD8396C3}">
      <dgm:prSet/>
      <dgm:spPr/>
      <dgm:t>
        <a:bodyPr/>
        <a:lstStyle/>
        <a:p>
          <a:endParaRPr lang="en-US"/>
        </a:p>
      </dgm:t>
    </dgm:pt>
    <dgm:pt modelId="{46DCD486-4177-4374-8EA3-7164ED8F507A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/>
            <a:t>Browse and find content on SpringerLink.com</a:t>
          </a:r>
          <a:endParaRPr lang="en-US" dirty="0"/>
        </a:p>
      </dgm:t>
    </dgm:pt>
    <dgm:pt modelId="{003BCF42-ACBA-415A-9031-02FC75F36D00}" type="parTrans" cxnId="{6EC97C5C-BEB8-4438-81FA-A298987E26AD}">
      <dgm:prSet/>
      <dgm:spPr/>
      <dgm:t>
        <a:bodyPr/>
        <a:lstStyle/>
        <a:p>
          <a:endParaRPr lang="en-US"/>
        </a:p>
      </dgm:t>
    </dgm:pt>
    <dgm:pt modelId="{E83843B2-E349-4D69-B378-021587CCEC34}" type="sibTrans" cxnId="{6EC97C5C-BEB8-4438-81FA-A298987E26AD}">
      <dgm:prSet/>
      <dgm:spPr/>
      <dgm:t>
        <a:bodyPr/>
        <a:lstStyle/>
        <a:p>
          <a:endParaRPr lang="en-US"/>
        </a:p>
      </dgm:t>
    </dgm:pt>
    <dgm:pt modelId="{73423E2A-5138-4CC4-A3DC-5A117FFDDB72}">
      <dgm:prSet phldrT="[Text]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/>
            <a:t>Download</a:t>
          </a:r>
          <a:endParaRPr lang="en-US" dirty="0"/>
        </a:p>
      </dgm:t>
    </dgm:pt>
    <dgm:pt modelId="{D227FEB7-B7F3-4669-B0A1-962BD0E034FD}" type="parTrans" cxnId="{99899609-F16F-49AC-A503-420C9BBA2DCF}">
      <dgm:prSet/>
      <dgm:spPr/>
      <dgm:t>
        <a:bodyPr/>
        <a:lstStyle/>
        <a:p>
          <a:endParaRPr lang="en-US"/>
        </a:p>
      </dgm:t>
    </dgm:pt>
    <dgm:pt modelId="{1C139286-DBFB-487A-99FB-84EBD172D8BA}" type="sibTrans" cxnId="{99899609-F16F-49AC-A503-420C9BBA2DCF}">
      <dgm:prSet/>
      <dgm:spPr/>
      <dgm:t>
        <a:bodyPr/>
        <a:lstStyle/>
        <a:p>
          <a:endParaRPr lang="en-US"/>
        </a:p>
      </dgm:t>
    </dgm:pt>
    <dgm:pt modelId="{DD33D710-FECD-441F-A199-33D9FC924D4E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/>
            <a:t>Download the PDF documents you need</a:t>
          </a:r>
          <a:endParaRPr lang="en-US" dirty="0"/>
        </a:p>
      </dgm:t>
    </dgm:pt>
    <dgm:pt modelId="{EC476CA4-969E-4AE4-9CCD-CDF7A0289AD3}" type="parTrans" cxnId="{A71C2983-3A55-4F6F-83AC-12141CF631B4}">
      <dgm:prSet/>
      <dgm:spPr/>
      <dgm:t>
        <a:bodyPr/>
        <a:lstStyle/>
        <a:p>
          <a:endParaRPr lang="en-US"/>
        </a:p>
      </dgm:t>
    </dgm:pt>
    <dgm:pt modelId="{ABC63E90-A1F2-4177-8437-9E07E243D31D}" type="sibTrans" cxnId="{A71C2983-3A55-4F6F-83AC-12141CF631B4}">
      <dgm:prSet/>
      <dgm:spPr/>
      <dgm:t>
        <a:bodyPr/>
        <a:lstStyle/>
        <a:p>
          <a:endParaRPr lang="en-US"/>
        </a:p>
      </dgm:t>
    </dgm:pt>
    <dgm:pt modelId="{228CBBBD-2458-4D3E-A5F1-7B55C98D4921}">
      <dgm:prSet phldrT="[Text]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/>
            <a:t>Connect</a:t>
          </a:r>
          <a:endParaRPr lang="en-US" dirty="0"/>
        </a:p>
      </dgm:t>
    </dgm:pt>
    <dgm:pt modelId="{6F12D193-F89E-4ECF-B658-33B30F6E8300}" type="parTrans" cxnId="{9B3C459A-F106-400E-A76B-1574CADB4297}">
      <dgm:prSet/>
      <dgm:spPr/>
      <dgm:t>
        <a:bodyPr/>
        <a:lstStyle/>
        <a:p>
          <a:endParaRPr lang="en-US"/>
        </a:p>
      </dgm:t>
    </dgm:pt>
    <dgm:pt modelId="{C72F0602-12D3-4AA1-A883-976FB6C1770C}" type="sibTrans" cxnId="{9B3C459A-F106-400E-A76B-1574CADB4297}">
      <dgm:prSet/>
      <dgm:spPr/>
      <dgm:t>
        <a:bodyPr/>
        <a:lstStyle/>
        <a:p>
          <a:endParaRPr lang="en-US"/>
        </a:p>
      </dgm:t>
    </dgm:pt>
    <dgm:pt modelId="{6DC014C1-E030-437C-9029-A312D513F935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/>
            <a:t>Connect your mobile device  to USB port</a:t>
          </a:r>
          <a:endParaRPr lang="en-US" dirty="0"/>
        </a:p>
      </dgm:t>
    </dgm:pt>
    <dgm:pt modelId="{15403864-BEFF-4E5F-969D-9A808C2C9E39}" type="parTrans" cxnId="{74627928-22BB-4785-8D34-90B9F285CC8C}">
      <dgm:prSet/>
      <dgm:spPr/>
      <dgm:t>
        <a:bodyPr/>
        <a:lstStyle/>
        <a:p>
          <a:endParaRPr lang="en-US"/>
        </a:p>
      </dgm:t>
    </dgm:pt>
    <dgm:pt modelId="{AFE65A80-D440-4088-9ACD-8791CDD03265}" type="sibTrans" cxnId="{74627928-22BB-4785-8D34-90B9F285CC8C}">
      <dgm:prSet/>
      <dgm:spPr/>
      <dgm:t>
        <a:bodyPr/>
        <a:lstStyle/>
        <a:p>
          <a:endParaRPr lang="en-US"/>
        </a:p>
      </dgm:t>
    </dgm:pt>
    <dgm:pt modelId="{2C044E27-3422-4F88-ADB0-FFE85E9C3660}">
      <dgm:prSet phldrT="[Text]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/>
            <a:t>Save</a:t>
          </a:r>
          <a:endParaRPr lang="en-US" dirty="0"/>
        </a:p>
      </dgm:t>
    </dgm:pt>
    <dgm:pt modelId="{87C00439-68A0-41FD-8C07-1CF6A8DDD6F5}" type="parTrans" cxnId="{EFF0E86E-FBC0-4287-8A96-BBF9DA61E5F4}">
      <dgm:prSet/>
      <dgm:spPr/>
      <dgm:t>
        <a:bodyPr/>
        <a:lstStyle/>
        <a:p>
          <a:endParaRPr lang="en-US"/>
        </a:p>
      </dgm:t>
    </dgm:pt>
    <dgm:pt modelId="{8066158B-F916-4B03-AAEC-0C68EF8081F1}" type="sibTrans" cxnId="{EFF0E86E-FBC0-4287-8A96-BBF9DA61E5F4}">
      <dgm:prSet/>
      <dgm:spPr/>
      <dgm:t>
        <a:bodyPr/>
        <a:lstStyle/>
        <a:p>
          <a:endParaRPr lang="en-US"/>
        </a:p>
      </dgm:t>
    </dgm:pt>
    <dgm:pt modelId="{90B73143-69F5-4DCC-B403-B3773F29AC6C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/>
            <a:t>Save the PDF files on your reader</a:t>
          </a:r>
          <a:endParaRPr lang="en-US" dirty="0"/>
        </a:p>
      </dgm:t>
    </dgm:pt>
    <dgm:pt modelId="{9AC2AE54-1F14-41F2-A828-569AF7F9D9EA}" type="parTrans" cxnId="{8EB8C1FE-4F2B-4FD2-87BC-D7D7892B9EF7}">
      <dgm:prSet/>
      <dgm:spPr/>
      <dgm:t>
        <a:bodyPr/>
        <a:lstStyle/>
        <a:p>
          <a:endParaRPr lang="en-US"/>
        </a:p>
      </dgm:t>
    </dgm:pt>
    <dgm:pt modelId="{D0F2379F-F922-47BA-83C1-C7F6830FF75E}" type="sibTrans" cxnId="{8EB8C1FE-4F2B-4FD2-87BC-D7D7892B9EF7}">
      <dgm:prSet/>
      <dgm:spPr/>
      <dgm:t>
        <a:bodyPr/>
        <a:lstStyle/>
        <a:p>
          <a:endParaRPr lang="en-US"/>
        </a:p>
      </dgm:t>
    </dgm:pt>
    <dgm:pt modelId="{3A8A6534-11C5-41D3-AD3D-423D47701505}">
      <dgm:prSet phldrT="[Text]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/>
            <a:t>Read</a:t>
          </a:r>
          <a:endParaRPr lang="en-US" dirty="0"/>
        </a:p>
      </dgm:t>
    </dgm:pt>
    <dgm:pt modelId="{56B8F505-C98C-47CF-B96D-BE81230C362C}" type="parTrans" cxnId="{55517BB6-9D46-4E2A-8537-EC2F25BAD9A4}">
      <dgm:prSet/>
      <dgm:spPr/>
      <dgm:t>
        <a:bodyPr/>
        <a:lstStyle/>
        <a:p>
          <a:endParaRPr lang="en-US"/>
        </a:p>
      </dgm:t>
    </dgm:pt>
    <dgm:pt modelId="{89AEE9DB-0EEE-4E84-AA7B-2E89530F3D04}" type="sibTrans" cxnId="{55517BB6-9D46-4E2A-8537-EC2F25BAD9A4}">
      <dgm:prSet/>
      <dgm:spPr/>
      <dgm:t>
        <a:bodyPr/>
        <a:lstStyle/>
        <a:p>
          <a:endParaRPr lang="en-US"/>
        </a:p>
      </dgm:t>
    </dgm:pt>
    <dgm:pt modelId="{8E5F1558-B202-44FD-8134-28D400E48A25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/>
            <a:t>Read the content on your mobile device</a:t>
          </a:r>
          <a:endParaRPr lang="en-US" dirty="0"/>
        </a:p>
      </dgm:t>
    </dgm:pt>
    <dgm:pt modelId="{EAD132DE-F5F6-4594-9275-784F50A70314}" type="parTrans" cxnId="{03F9F1D8-4250-4EB5-8468-A210462AA045}">
      <dgm:prSet/>
      <dgm:spPr/>
      <dgm:t>
        <a:bodyPr/>
        <a:lstStyle/>
        <a:p>
          <a:endParaRPr lang="en-US"/>
        </a:p>
      </dgm:t>
    </dgm:pt>
    <dgm:pt modelId="{FBDDD8D7-8A62-46BD-8E6A-B1CD0F31EC09}" type="sibTrans" cxnId="{03F9F1D8-4250-4EB5-8468-A210462AA045}">
      <dgm:prSet/>
      <dgm:spPr/>
      <dgm:t>
        <a:bodyPr/>
        <a:lstStyle/>
        <a:p>
          <a:endParaRPr lang="en-US"/>
        </a:p>
      </dgm:t>
    </dgm:pt>
    <dgm:pt modelId="{D37C482D-7A02-441E-8DE1-3D9FC45DE1DD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/>
            <a:t>(Sony Reader, </a:t>
          </a:r>
          <a:r>
            <a:rPr lang="en-US" dirty="0" err="1" smtClean="0"/>
            <a:t>iLiad</a:t>
          </a:r>
          <a:r>
            <a:rPr lang="en-US" dirty="0" smtClean="0"/>
            <a:t>, Kindle, etc)</a:t>
          </a:r>
          <a:endParaRPr lang="en-US" dirty="0"/>
        </a:p>
      </dgm:t>
    </dgm:pt>
    <dgm:pt modelId="{13C440DF-C51D-446E-A045-1E8BFB5C6520}" type="parTrans" cxnId="{C3E2E28E-2658-419E-AEEE-2A7EA95EAFDB}">
      <dgm:prSet/>
      <dgm:spPr/>
      <dgm:t>
        <a:bodyPr/>
        <a:lstStyle/>
        <a:p>
          <a:endParaRPr lang="en-US"/>
        </a:p>
      </dgm:t>
    </dgm:pt>
    <dgm:pt modelId="{A72AB621-2766-4282-A825-EC9005B2A731}" type="sibTrans" cxnId="{C3E2E28E-2658-419E-AEEE-2A7EA95EAFDB}">
      <dgm:prSet/>
      <dgm:spPr/>
      <dgm:t>
        <a:bodyPr/>
        <a:lstStyle/>
        <a:p>
          <a:endParaRPr lang="en-US"/>
        </a:p>
      </dgm:t>
    </dgm:pt>
    <dgm:pt modelId="{4F757AEE-EA92-4C16-B053-4DBBC1BF7F74}" type="pres">
      <dgm:prSet presAssocID="{8FA7B534-4571-403B-BD1A-B0CBD835ED1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3A80D3-0D56-45F2-BD79-93760265EBCE}" type="pres">
      <dgm:prSet presAssocID="{F972F3A2-FC21-4CF9-BC30-8C419A45111C}" presName="composite" presStyleCnt="0"/>
      <dgm:spPr/>
    </dgm:pt>
    <dgm:pt modelId="{3F547135-72B1-4BF7-A994-A14C51C4FF1D}" type="pres">
      <dgm:prSet presAssocID="{F972F3A2-FC21-4CF9-BC30-8C419A45111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642CE-32A7-46E5-A3AE-E6FDFDB76C91}" type="pres">
      <dgm:prSet presAssocID="{F972F3A2-FC21-4CF9-BC30-8C419A45111C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ACA58-3211-4F01-9540-AD590DA04D8A}" type="pres">
      <dgm:prSet presAssocID="{7143DA59-EC60-41E8-9789-4604A3F02F1B}" presName="sp" presStyleCnt="0"/>
      <dgm:spPr/>
    </dgm:pt>
    <dgm:pt modelId="{51D1DDE2-0219-492C-9095-030CAC796F88}" type="pres">
      <dgm:prSet presAssocID="{73423E2A-5138-4CC4-A3DC-5A117FFDDB72}" presName="composite" presStyleCnt="0"/>
      <dgm:spPr/>
    </dgm:pt>
    <dgm:pt modelId="{D594FF14-AF1A-4220-8984-D2D823FF3FEF}" type="pres">
      <dgm:prSet presAssocID="{73423E2A-5138-4CC4-A3DC-5A117FFDDB7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918C1-682D-4A59-BEBF-4C48F86CD0BC}" type="pres">
      <dgm:prSet presAssocID="{73423E2A-5138-4CC4-A3DC-5A117FFDDB72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630A2-2EEF-4F67-A8C5-7A982DCF04F6}" type="pres">
      <dgm:prSet presAssocID="{1C139286-DBFB-487A-99FB-84EBD172D8BA}" presName="sp" presStyleCnt="0"/>
      <dgm:spPr/>
    </dgm:pt>
    <dgm:pt modelId="{4CAEE697-4964-461B-B02D-DB5A9C9C045F}" type="pres">
      <dgm:prSet presAssocID="{228CBBBD-2458-4D3E-A5F1-7B55C98D4921}" presName="composite" presStyleCnt="0"/>
      <dgm:spPr/>
    </dgm:pt>
    <dgm:pt modelId="{D4D888AC-F6E6-4AD0-8261-D2CC2A022B26}" type="pres">
      <dgm:prSet presAssocID="{228CBBBD-2458-4D3E-A5F1-7B55C98D492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D3F104-11A2-4695-83E5-87B53D8AAFDA}" type="pres">
      <dgm:prSet presAssocID="{228CBBBD-2458-4D3E-A5F1-7B55C98D4921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A73BB-DBE9-4397-A72A-B37486FCCE61}" type="pres">
      <dgm:prSet presAssocID="{C72F0602-12D3-4AA1-A883-976FB6C1770C}" presName="sp" presStyleCnt="0"/>
      <dgm:spPr/>
    </dgm:pt>
    <dgm:pt modelId="{53C156E7-9884-4BF1-AF0E-DC1C7A17A277}" type="pres">
      <dgm:prSet presAssocID="{2C044E27-3422-4F88-ADB0-FFE85E9C3660}" presName="composite" presStyleCnt="0"/>
      <dgm:spPr/>
    </dgm:pt>
    <dgm:pt modelId="{757F5DAF-7721-4FD4-9C31-CA45CF05D530}" type="pres">
      <dgm:prSet presAssocID="{2C044E27-3422-4F88-ADB0-FFE85E9C3660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4734E-BAB5-407B-9017-F23CE3C1B128}" type="pres">
      <dgm:prSet presAssocID="{2C044E27-3422-4F88-ADB0-FFE85E9C3660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00047-8FB7-4092-BDB3-3DD9C51DC5BB}" type="pres">
      <dgm:prSet presAssocID="{8066158B-F916-4B03-AAEC-0C68EF8081F1}" presName="sp" presStyleCnt="0"/>
      <dgm:spPr/>
    </dgm:pt>
    <dgm:pt modelId="{297CC9DF-5964-46AE-B3D7-426058679BA6}" type="pres">
      <dgm:prSet presAssocID="{3A8A6534-11C5-41D3-AD3D-423D47701505}" presName="composite" presStyleCnt="0"/>
      <dgm:spPr/>
    </dgm:pt>
    <dgm:pt modelId="{510CCC81-C86D-41B0-85F2-3DE2645994AC}" type="pres">
      <dgm:prSet presAssocID="{3A8A6534-11C5-41D3-AD3D-423D4770150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67826-E89A-4C0C-AF29-1E322018999D}" type="pres">
      <dgm:prSet presAssocID="{3A8A6534-11C5-41D3-AD3D-423D4770150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579455-B3A5-49F7-BDF6-A4E53CA6CC93}" type="presOf" srcId="{8FA7B534-4571-403B-BD1A-B0CBD835ED13}" destId="{4F757AEE-EA92-4C16-B053-4DBBC1BF7F74}" srcOrd="0" destOrd="0" presId="urn:microsoft.com/office/officeart/2005/8/layout/chevron2"/>
    <dgm:cxn modelId="{1D88ED25-7378-4F9C-B7FC-5268DF0EB440}" type="presOf" srcId="{6DC014C1-E030-437C-9029-A312D513F935}" destId="{84D3F104-11A2-4695-83E5-87B53D8AAFDA}" srcOrd="0" destOrd="0" presId="urn:microsoft.com/office/officeart/2005/8/layout/chevron2"/>
    <dgm:cxn modelId="{9B3C459A-F106-400E-A76B-1574CADB4297}" srcId="{8FA7B534-4571-403B-BD1A-B0CBD835ED13}" destId="{228CBBBD-2458-4D3E-A5F1-7B55C98D4921}" srcOrd="2" destOrd="0" parTransId="{6F12D193-F89E-4ECF-B658-33B30F6E8300}" sibTransId="{C72F0602-12D3-4AA1-A883-976FB6C1770C}"/>
    <dgm:cxn modelId="{312FA6F4-5651-4274-85BD-5CEC8B2CED46}" type="presOf" srcId="{8E5F1558-B202-44FD-8134-28D400E48A25}" destId="{6C867826-E89A-4C0C-AF29-1E322018999D}" srcOrd="0" destOrd="0" presId="urn:microsoft.com/office/officeart/2005/8/layout/chevron2"/>
    <dgm:cxn modelId="{0538FC47-71B6-4051-BD65-8475AD8396C3}" srcId="{8FA7B534-4571-403B-BD1A-B0CBD835ED13}" destId="{F972F3A2-FC21-4CF9-BC30-8C419A45111C}" srcOrd="0" destOrd="0" parTransId="{981F3263-C08C-4577-800B-4E215162FAE6}" sibTransId="{7143DA59-EC60-41E8-9789-4604A3F02F1B}"/>
    <dgm:cxn modelId="{55517BB6-9D46-4E2A-8537-EC2F25BAD9A4}" srcId="{8FA7B534-4571-403B-BD1A-B0CBD835ED13}" destId="{3A8A6534-11C5-41D3-AD3D-423D47701505}" srcOrd="4" destOrd="0" parTransId="{56B8F505-C98C-47CF-B96D-BE81230C362C}" sibTransId="{89AEE9DB-0EEE-4E84-AA7B-2E89530F3D04}"/>
    <dgm:cxn modelId="{A44568B4-CD5C-45C1-BD47-3910C47D7E5B}" type="presOf" srcId="{3A8A6534-11C5-41D3-AD3D-423D47701505}" destId="{510CCC81-C86D-41B0-85F2-3DE2645994AC}" srcOrd="0" destOrd="0" presId="urn:microsoft.com/office/officeart/2005/8/layout/chevron2"/>
    <dgm:cxn modelId="{8B891089-05AF-4FD5-B9F1-CB28E7756B7F}" type="presOf" srcId="{228CBBBD-2458-4D3E-A5F1-7B55C98D4921}" destId="{D4D888AC-F6E6-4AD0-8261-D2CC2A022B26}" srcOrd="0" destOrd="0" presId="urn:microsoft.com/office/officeart/2005/8/layout/chevron2"/>
    <dgm:cxn modelId="{3D278D48-74D2-45AC-9470-8A44552BD1BA}" type="presOf" srcId="{DD33D710-FECD-441F-A199-33D9FC924D4E}" destId="{F17918C1-682D-4A59-BEBF-4C48F86CD0BC}" srcOrd="0" destOrd="0" presId="urn:microsoft.com/office/officeart/2005/8/layout/chevron2"/>
    <dgm:cxn modelId="{03F9F1D8-4250-4EB5-8468-A210462AA045}" srcId="{3A8A6534-11C5-41D3-AD3D-423D47701505}" destId="{8E5F1558-B202-44FD-8134-28D400E48A25}" srcOrd="0" destOrd="0" parTransId="{EAD132DE-F5F6-4594-9275-784F50A70314}" sibTransId="{FBDDD8D7-8A62-46BD-8E6A-B1CD0F31EC09}"/>
    <dgm:cxn modelId="{488130AF-0EEA-4611-B4AD-D8B11EF0BF92}" type="presOf" srcId="{73423E2A-5138-4CC4-A3DC-5A117FFDDB72}" destId="{D594FF14-AF1A-4220-8984-D2D823FF3FEF}" srcOrd="0" destOrd="0" presId="urn:microsoft.com/office/officeart/2005/8/layout/chevron2"/>
    <dgm:cxn modelId="{99899609-F16F-49AC-A503-420C9BBA2DCF}" srcId="{8FA7B534-4571-403B-BD1A-B0CBD835ED13}" destId="{73423E2A-5138-4CC4-A3DC-5A117FFDDB72}" srcOrd="1" destOrd="0" parTransId="{D227FEB7-B7F3-4669-B0A1-962BD0E034FD}" sibTransId="{1C139286-DBFB-487A-99FB-84EBD172D8BA}"/>
    <dgm:cxn modelId="{C3E2E28E-2658-419E-AEEE-2A7EA95EAFDB}" srcId="{228CBBBD-2458-4D3E-A5F1-7B55C98D4921}" destId="{D37C482D-7A02-441E-8DE1-3D9FC45DE1DD}" srcOrd="1" destOrd="0" parTransId="{13C440DF-C51D-446E-A045-1E8BFB5C6520}" sibTransId="{A72AB621-2766-4282-A825-EC9005B2A731}"/>
    <dgm:cxn modelId="{6EC97C5C-BEB8-4438-81FA-A298987E26AD}" srcId="{F972F3A2-FC21-4CF9-BC30-8C419A45111C}" destId="{46DCD486-4177-4374-8EA3-7164ED8F507A}" srcOrd="0" destOrd="0" parTransId="{003BCF42-ACBA-415A-9031-02FC75F36D00}" sibTransId="{E83843B2-E349-4D69-B378-021587CCEC34}"/>
    <dgm:cxn modelId="{8EB8C1FE-4F2B-4FD2-87BC-D7D7892B9EF7}" srcId="{2C044E27-3422-4F88-ADB0-FFE85E9C3660}" destId="{90B73143-69F5-4DCC-B403-B3773F29AC6C}" srcOrd="0" destOrd="0" parTransId="{9AC2AE54-1F14-41F2-A828-569AF7F9D9EA}" sibTransId="{D0F2379F-F922-47BA-83C1-C7F6830FF75E}"/>
    <dgm:cxn modelId="{2038EF6B-8127-489B-8671-37A1D00C9BB8}" type="presOf" srcId="{46DCD486-4177-4374-8EA3-7164ED8F507A}" destId="{5BE642CE-32A7-46E5-A3AE-E6FDFDB76C91}" srcOrd="0" destOrd="0" presId="urn:microsoft.com/office/officeart/2005/8/layout/chevron2"/>
    <dgm:cxn modelId="{EFF0E86E-FBC0-4287-8A96-BBF9DA61E5F4}" srcId="{8FA7B534-4571-403B-BD1A-B0CBD835ED13}" destId="{2C044E27-3422-4F88-ADB0-FFE85E9C3660}" srcOrd="3" destOrd="0" parTransId="{87C00439-68A0-41FD-8C07-1CF6A8DDD6F5}" sibTransId="{8066158B-F916-4B03-AAEC-0C68EF8081F1}"/>
    <dgm:cxn modelId="{9A4935AB-A714-4A59-BF59-17519BA1F023}" type="presOf" srcId="{2C044E27-3422-4F88-ADB0-FFE85E9C3660}" destId="{757F5DAF-7721-4FD4-9C31-CA45CF05D530}" srcOrd="0" destOrd="0" presId="urn:microsoft.com/office/officeart/2005/8/layout/chevron2"/>
    <dgm:cxn modelId="{A71C2983-3A55-4F6F-83AC-12141CF631B4}" srcId="{73423E2A-5138-4CC4-A3DC-5A117FFDDB72}" destId="{DD33D710-FECD-441F-A199-33D9FC924D4E}" srcOrd="0" destOrd="0" parTransId="{EC476CA4-969E-4AE4-9CCD-CDF7A0289AD3}" sibTransId="{ABC63E90-A1F2-4177-8437-9E07E243D31D}"/>
    <dgm:cxn modelId="{CB47E81E-F3FA-430D-AB3C-1090AE1500E1}" type="presOf" srcId="{F972F3A2-FC21-4CF9-BC30-8C419A45111C}" destId="{3F547135-72B1-4BF7-A994-A14C51C4FF1D}" srcOrd="0" destOrd="0" presId="urn:microsoft.com/office/officeart/2005/8/layout/chevron2"/>
    <dgm:cxn modelId="{A4061724-4925-4E42-8A9D-AE864C06106B}" type="presOf" srcId="{D37C482D-7A02-441E-8DE1-3D9FC45DE1DD}" destId="{84D3F104-11A2-4695-83E5-87B53D8AAFDA}" srcOrd="0" destOrd="1" presId="urn:microsoft.com/office/officeart/2005/8/layout/chevron2"/>
    <dgm:cxn modelId="{74627928-22BB-4785-8D34-90B9F285CC8C}" srcId="{228CBBBD-2458-4D3E-A5F1-7B55C98D4921}" destId="{6DC014C1-E030-437C-9029-A312D513F935}" srcOrd="0" destOrd="0" parTransId="{15403864-BEFF-4E5F-969D-9A808C2C9E39}" sibTransId="{AFE65A80-D440-4088-9ACD-8791CDD03265}"/>
    <dgm:cxn modelId="{7864EB7C-531E-4A70-B9FA-E021B6072D1E}" type="presOf" srcId="{90B73143-69F5-4DCC-B403-B3773F29AC6C}" destId="{ACD4734E-BAB5-407B-9017-F23CE3C1B128}" srcOrd="0" destOrd="0" presId="urn:microsoft.com/office/officeart/2005/8/layout/chevron2"/>
    <dgm:cxn modelId="{FECE1FEF-8B6F-4C3A-98E3-7794CFEED444}" type="presParOf" srcId="{4F757AEE-EA92-4C16-B053-4DBBC1BF7F74}" destId="{743A80D3-0D56-45F2-BD79-93760265EBCE}" srcOrd="0" destOrd="0" presId="urn:microsoft.com/office/officeart/2005/8/layout/chevron2"/>
    <dgm:cxn modelId="{23BD12F9-7EA9-49B2-8731-CE34F80AC7D2}" type="presParOf" srcId="{743A80D3-0D56-45F2-BD79-93760265EBCE}" destId="{3F547135-72B1-4BF7-A994-A14C51C4FF1D}" srcOrd="0" destOrd="0" presId="urn:microsoft.com/office/officeart/2005/8/layout/chevron2"/>
    <dgm:cxn modelId="{2CB5A61E-7F16-4544-AD15-0A6F0E7024C0}" type="presParOf" srcId="{743A80D3-0D56-45F2-BD79-93760265EBCE}" destId="{5BE642CE-32A7-46E5-A3AE-E6FDFDB76C91}" srcOrd="1" destOrd="0" presId="urn:microsoft.com/office/officeart/2005/8/layout/chevron2"/>
    <dgm:cxn modelId="{BC622208-5243-4D6E-A89D-02293AEF6CC7}" type="presParOf" srcId="{4F757AEE-EA92-4C16-B053-4DBBC1BF7F74}" destId="{A5CACA58-3211-4F01-9540-AD590DA04D8A}" srcOrd="1" destOrd="0" presId="urn:microsoft.com/office/officeart/2005/8/layout/chevron2"/>
    <dgm:cxn modelId="{A67C0ED4-05CF-4FF6-9A99-AEEA34461BC7}" type="presParOf" srcId="{4F757AEE-EA92-4C16-B053-4DBBC1BF7F74}" destId="{51D1DDE2-0219-492C-9095-030CAC796F88}" srcOrd="2" destOrd="0" presId="urn:microsoft.com/office/officeart/2005/8/layout/chevron2"/>
    <dgm:cxn modelId="{5FFF2DAB-AE92-4DE1-8449-B501C67F2A73}" type="presParOf" srcId="{51D1DDE2-0219-492C-9095-030CAC796F88}" destId="{D594FF14-AF1A-4220-8984-D2D823FF3FEF}" srcOrd="0" destOrd="0" presId="urn:microsoft.com/office/officeart/2005/8/layout/chevron2"/>
    <dgm:cxn modelId="{9F26A1BF-E76F-4C22-A407-0BAE7C763510}" type="presParOf" srcId="{51D1DDE2-0219-492C-9095-030CAC796F88}" destId="{F17918C1-682D-4A59-BEBF-4C48F86CD0BC}" srcOrd="1" destOrd="0" presId="urn:microsoft.com/office/officeart/2005/8/layout/chevron2"/>
    <dgm:cxn modelId="{FF2E1740-4A39-4FFA-851F-246FE0634B88}" type="presParOf" srcId="{4F757AEE-EA92-4C16-B053-4DBBC1BF7F74}" destId="{B3E630A2-2EEF-4F67-A8C5-7A982DCF04F6}" srcOrd="3" destOrd="0" presId="urn:microsoft.com/office/officeart/2005/8/layout/chevron2"/>
    <dgm:cxn modelId="{FAD205E0-AAA7-48BC-B400-5C2A48CE1D8D}" type="presParOf" srcId="{4F757AEE-EA92-4C16-B053-4DBBC1BF7F74}" destId="{4CAEE697-4964-461B-B02D-DB5A9C9C045F}" srcOrd="4" destOrd="0" presId="urn:microsoft.com/office/officeart/2005/8/layout/chevron2"/>
    <dgm:cxn modelId="{D62A4AD7-9578-4DD4-8C54-3934ABD073C8}" type="presParOf" srcId="{4CAEE697-4964-461B-B02D-DB5A9C9C045F}" destId="{D4D888AC-F6E6-4AD0-8261-D2CC2A022B26}" srcOrd="0" destOrd="0" presId="urn:microsoft.com/office/officeart/2005/8/layout/chevron2"/>
    <dgm:cxn modelId="{C8CE0779-E08E-410B-A0FC-94ACDCEDCC7B}" type="presParOf" srcId="{4CAEE697-4964-461B-B02D-DB5A9C9C045F}" destId="{84D3F104-11A2-4695-83E5-87B53D8AAFDA}" srcOrd="1" destOrd="0" presId="urn:microsoft.com/office/officeart/2005/8/layout/chevron2"/>
    <dgm:cxn modelId="{EF991D83-F7EA-4A33-8C78-9B4B930CEF80}" type="presParOf" srcId="{4F757AEE-EA92-4C16-B053-4DBBC1BF7F74}" destId="{560A73BB-DBE9-4397-A72A-B37486FCCE61}" srcOrd="5" destOrd="0" presId="urn:microsoft.com/office/officeart/2005/8/layout/chevron2"/>
    <dgm:cxn modelId="{4B8EF4ED-B68E-4BF7-9AFF-52B3A3AB3F16}" type="presParOf" srcId="{4F757AEE-EA92-4C16-B053-4DBBC1BF7F74}" destId="{53C156E7-9884-4BF1-AF0E-DC1C7A17A277}" srcOrd="6" destOrd="0" presId="urn:microsoft.com/office/officeart/2005/8/layout/chevron2"/>
    <dgm:cxn modelId="{A1DB0EDF-01C8-4993-B0A7-2330F9616119}" type="presParOf" srcId="{53C156E7-9884-4BF1-AF0E-DC1C7A17A277}" destId="{757F5DAF-7721-4FD4-9C31-CA45CF05D530}" srcOrd="0" destOrd="0" presId="urn:microsoft.com/office/officeart/2005/8/layout/chevron2"/>
    <dgm:cxn modelId="{B21B6A9F-9DA2-41E4-9C13-327656D96AE7}" type="presParOf" srcId="{53C156E7-9884-4BF1-AF0E-DC1C7A17A277}" destId="{ACD4734E-BAB5-407B-9017-F23CE3C1B128}" srcOrd="1" destOrd="0" presId="urn:microsoft.com/office/officeart/2005/8/layout/chevron2"/>
    <dgm:cxn modelId="{80DFD79C-A0E5-47C8-87D8-861447261D2C}" type="presParOf" srcId="{4F757AEE-EA92-4C16-B053-4DBBC1BF7F74}" destId="{F8B00047-8FB7-4092-BDB3-3DD9C51DC5BB}" srcOrd="7" destOrd="0" presId="urn:microsoft.com/office/officeart/2005/8/layout/chevron2"/>
    <dgm:cxn modelId="{3D207DD3-71B7-4411-A8A4-5EA6D4A07882}" type="presParOf" srcId="{4F757AEE-EA92-4C16-B053-4DBBC1BF7F74}" destId="{297CC9DF-5964-46AE-B3D7-426058679BA6}" srcOrd="8" destOrd="0" presId="urn:microsoft.com/office/officeart/2005/8/layout/chevron2"/>
    <dgm:cxn modelId="{586638CF-E35C-453C-998E-3A591B6E3D31}" type="presParOf" srcId="{297CC9DF-5964-46AE-B3D7-426058679BA6}" destId="{510CCC81-C86D-41B0-85F2-3DE2645994AC}" srcOrd="0" destOrd="0" presId="urn:microsoft.com/office/officeart/2005/8/layout/chevron2"/>
    <dgm:cxn modelId="{FE133B0A-D021-4E95-B7D0-D82E245FA4CC}" type="presParOf" srcId="{297CC9DF-5964-46AE-B3D7-426058679BA6}" destId="{6C867826-E89A-4C0C-AF29-1E322018999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7C026-B82E-4061-9A12-71B43761B996}">
      <dsp:nvSpPr>
        <dsp:cNvPr id="0" name=""/>
        <dsp:cNvSpPr/>
      </dsp:nvSpPr>
      <dsp:spPr>
        <a:xfrm>
          <a:off x="1551" y="0"/>
          <a:ext cx="2414475" cy="4264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Print</a:t>
          </a:r>
          <a:endParaRPr lang="en-US" sz="2000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</a:rPr>
            <a:t>Unlimited printing of all books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</a:rPr>
            <a:t>International Copyright Laws</a:t>
          </a:r>
        </a:p>
      </dsp:txBody>
      <dsp:txXfrm>
        <a:off x="1551" y="1705610"/>
        <a:ext cx="2414475" cy="1705610"/>
      </dsp:txXfrm>
    </dsp:sp>
    <dsp:sp modelId="{E50B0AC6-5804-4428-B215-C83C90CB97E4}">
      <dsp:nvSpPr>
        <dsp:cNvPr id="0" name=""/>
        <dsp:cNvSpPr/>
      </dsp:nvSpPr>
      <dsp:spPr>
        <a:xfrm>
          <a:off x="457197" y="454019"/>
          <a:ext cx="1419920" cy="14199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1877D4-71BD-433C-B317-0BB399952924}">
      <dsp:nvSpPr>
        <dsp:cNvPr id="0" name=""/>
        <dsp:cNvSpPr/>
      </dsp:nvSpPr>
      <dsp:spPr>
        <a:xfrm>
          <a:off x="2488462" y="0"/>
          <a:ext cx="2414475" cy="4264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Save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</a:rPr>
            <a:t>Save in HTML format or PDF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</a:rPr>
            <a:t>Save on PCs, laptops, Handhelds, </a:t>
          </a:r>
          <a:r>
            <a:rPr lang="en-US" sz="1200" kern="1200" dirty="0" err="1" smtClean="0">
              <a:solidFill>
                <a:schemeClr val="bg1"/>
              </a:solidFill>
            </a:rPr>
            <a:t>eReaders</a:t>
          </a:r>
          <a:r>
            <a:rPr lang="en-US" sz="1200" kern="1200" dirty="0" smtClean="0">
              <a:solidFill>
                <a:schemeClr val="bg1"/>
              </a:solidFill>
            </a:rPr>
            <a:t>, etc </a:t>
          </a:r>
        </a:p>
      </dsp:txBody>
      <dsp:txXfrm>
        <a:off x="2488462" y="1705610"/>
        <a:ext cx="2414475" cy="1705610"/>
      </dsp:txXfrm>
    </dsp:sp>
    <dsp:sp modelId="{4A7BD0DF-ACD9-4607-8DBC-A1261382471F}">
      <dsp:nvSpPr>
        <dsp:cNvPr id="0" name=""/>
        <dsp:cNvSpPr/>
      </dsp:nvSpPr>
      <dsp:spPr>
        <a:xfrm>
          <a:off x="5410196" y="225426"/>
          <a:ext cx="1419920" cy="141992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A13C298-B6C8-49A4-A82A-0B3092A6BDA2}">
      <dsp:nvSpPr>
        <dsp:cNvPr id="0" name=""/>
        <dsp:cNvSpPr/>
      </dsp:nvSpPr>
      <dsp:spPr>
        <a:xfrm>
          <a:off x="4952990" y="0"/>
          <a:ext cx="2414475" cy="4264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Share: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chemeClr val="bg1"/>
              </a:solidFill>
            </a:rPr>
            <a:t>Inter-Library Loan (print)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chemeClr val="bg1"/>
              </a:solidFill>
            </a:rPr>
            <a:t>Course Websites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chemeClr val="bg1"/>
              </a:solidFill>
            </a:rPr>
            <a:t>Email to fellow patrons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chemeClr val="bg1"/>
              </a:solidFill>
            </a:rPr>
            <a:t>Visitor who is “authorized user“ can download chapters</a:t>
          </a:r>
        </a:p>
      </dsp:txBody>
      <dsp:txXfrm>
        <a:off x="4952990" y="1705610"/>
        <a:ext cx="2414475" cy="1705610"/>
      </dsp:txXfrm>
    </dsp:sp>
    <dsp:sp modelId="{1E23BBC9-D48C-476D-B3B5-D1F3891ADABA}">
      <dsp:nvSpPr>
        <dsp:cNvPr id="0" name=""/>
        <dsp:cNvSpPr/>
      </dsp:nvSpPr>
      <dsp:spPr>
        <a:xfrm>
          <a:off x="3047994" y="301619"/>
          <a:ext cx="1419920" cy="141992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7C133BA-DC9D-49DC-9FEE-90C7AD29399C}">
      <dsp:nvSpPr>
        <dsp:cNvPr id="0" name=""/>
        <dsp:cNvSpPr/>
      </dsp:nvSpPr>
      <dsp:spPr>
        <a:xfrm>
          <a:off x="295655" y="3411219"/>
          <a:ext cx="6800088" cy="63960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47135-72B1-4BF7-A994-A14C51C4FF1D}">
      <dsp:nvSpPr>
        <dsp:cNvPr id="0" name=""/>
        <dsp:cNvSpPr/>
      </dsp:nvSpPr>
      <dsp:spPr>
        <a:xfrm rot="5400000">
          <a:off x="-160272" y="160755"/>
          <a:ext cx="1068485" cy="747939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Find</a:t>
          </a:r>
          <a:endParaRPr lang="en-US" sz="1300" kern="1200" dirty="0"/>
        </a:p>
      </dsp:txBody>
      <dsp:txXfrm rot="-5400000">
        <a:off x="2" y="374452"/>
        <a:ext cx="747939" cy="320546"/>
      </dsp:txXfrm>
    </dsp:sp>
    <dsp:sp modelId="{5BE642CE-32A7-46E5-A3AE-E6FDFDB76C91}">
      <dsp:nvSpPr>
        <dsp:cNvPr id="0" name=""/>
        <dsp:cNvSpPr/>
      </dsp:nvSpPr>
      <dsp:spPr>
        <a:xfrm rot="5400000">
          <a:off x="4179612" y="-3431189"/>
          <a:ext cx="694515" cy="7557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Browse and find content on SpringerLink.com</a:t>
          </a:r>
          <a:endParaRPr lang="en-US" sz="1900" kern="1200" dirty="0"/>
        </a:p>
      </dsp:txBody>
      <dsp:txXfrm rot="-5400000">
        <a:off x="747940" y="34386"/>
        <a:ext cx="7523957" cy="626709"/>
      </dsp:txXfrm>
    </dsp:sp>
    <dsp:sp modelId="{D594FF14-AF1A-4220-8984-D2D823FF3FEF}">
      <dsp:nvSpPr>
        <dsp:cNvPr id="0" name=""/>
        <dsp:cNvSpPr/>
      </dsp:nvSpPr>
      <dsp:spPr>
        <a:xfrm rot="5400000">
          <a:off x="-160272" y="1111799"/>
          <a:ext cx="1068485" cy="747939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Download</a:t>
          </a:r>
          <a:endParaRPr lang="en-US" sz="1300" kern="1200" dirty="0"/>
        </a:p>
      </dsp:txBody>
      <dsp:txXfrm rot="-5400000">
        <a:off x="2" y="1325496"/>
        <a:ext cx="747939" cy="320546"/>
      </dsp:txXfrm>
    </dsp:sp>
    <dsp:sp modelId="{F17918C1-682D-4A59-BEBF-4C48F86CD0BC}">
      <dsp:nvSpPr>
        <dsp:cNvPr id="0" name=""/>
        <dsp:cNvSpPr/>
      </dsp:nvSpPr>
      <dsp:spPr>
        <a:xfrm rot="5400000">
          <a:off x="4179612" y="-2480145"/>
          <a:ext cx="694515" cy="7557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Download the PDF documents you need</a:t>
          </a:r>
          <a:endParaRPr lang="en-US" sz="1900" kern="1200" dirty="0"/>
        </a:p>
      </dsp:txBody>
      <dsp:txXfrm rot="-5400000">
        <a:off x="747940" y="985430"/>
        <a:ext cx="7523957" cy="626709"/>
      </dsp:txXfrm>
    </dsp:sp>
    <dsp:sp modelId="{D4D888AC-F6E6-4AD0-8261-D2CC2A022B26}">
      <dsp:nvSpPr>
        <dsp:cNvPr id="0" name=""/>
        <dsp:cNvSpPr/>
      </dsp:nvSpPr>
      <dsp:spPr>
        <a:xfrm rot="5400000">
          <a:off x="-160272" y="2062843"/>
          <a:ext cx="1068485" cy="747939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Connect</a:t>
          </a:r>
          <a:endParaRPr lang="en-US" sz="1300" kern="1200" dirty="0"/>
        </a:p>
      </dsp:txBody>
      <dsp:txXfrm rot="-5400000">
        <a:off x="2" y="2276540"/>
        <a:ext cx="747939" cy="320546"/>
      </dsp:txXfrm>
    </dsp:sp>
    <dsp:sp modelId="{84D3F104-11A2-4695-83E5-87B53D8AAFDA}">
      <dsp:nvSpPr>
        <dsp:cNvPr id="0" name=""/>
        <dsp:cNvSpPr/>
      </dsp:nvSpPr>
      <dsp:spPr>
        <a:xfrm rot="5400000">
          <a:off x="4179612" y="-1529102"/>
          <a:ext cx="694515" cy="7557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Connect your mobile device  to USB port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(Sony Reader, </a:t>
          </a:r>
          <a:r>
            <a:rPr lang="en-US" sz="1900" kern="1200" dirty="0" err="1" smtClean="0"/>
            <a:t>iLiad</a:t>
          </a:r>
          <a:r>
            <a:rPr lang="en-US" sz="1900" kern="1200" dirty="0" smtClean="0"/>
            <a:t>, Kindle, etc)</a:t>
          </a:r>
          <a:endParaRPr lang="en-US" sz="1900" kern="1200" dirty="0"/>
        </a:p>
      </dsp:txBody>
      <dsp:txXfrm rot="-5400000">
        <a:off x="747940" y="1936473"/>
        <a:ext cx="7523957" cy="626709"/>
      </dsp:txXfrm>
    </dsp:sp>
    <dsp:sp modelId="{757F5DAF-7721-4FD4-9C31-CA45CF05D530}">
      <dsp:nvSpPr>
        <dsp:cNvPr id="0" name=""/>
        <dsp:cNvSpPr/>
      </dsp:nvSpPr>
      <dsp:spPr>
        <a:xfrm rot="5400000">
          <a:off x="-160272" y="3013886"/>
          <a:ext cx="1068485" cy="747939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Save</a:t>
          </a:r>
          <a:endParaRPr lang="en-US" sz="1300" kern="1200" dirty="0"/>
        </a:p>
      </dsp:txBody>
      <dsp:txXfrm rot="-5400000">
        <a:off x="2" y="3227583"/>
        <a:ext cx="747939" cy="320546"/>
      </dsp:txXfrm>
    </dsp:sp>
    <dsp:sp modelId="{ACD4734E-BAB5-407B-9017-F23CE3C1B128}">
      <dsp:nvSpPr>
        <dsp:cNvPr id="0" name=""/>
        <dsp:cNvSpPr/>
      </dsp:nvSpPr>
      <dsp:spPr>
        <a:xfrm rot="5400000">
          <a:off x="4179612" y="-578058"/>
          <a:ext cx="694515" cy="7557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Save the PDF files on your reader</a:t>
          </a:r>
          <a:endParaRPr lang="en-US" sz="1900" kern="1200" dirty="0"/>
        </a:p>
      </dsp:txBody>
      <dsp:txXfrm rot="-5400000">
        <a:off x="747940" y="2887517"/>
        <a:ext cx="7523957" cy="626709"/>
      </dsp:txXfrm>
    </dsp:sp>
    <dsp:sp modelId="{510CCC81-C86D-41B0-85F2-3DE2645994AC}">
      <dsp:nvSpPr>
        <dsp:cNvPr id="0" name=""/>
        <dsp:cNvSpPr/>
      </dsp:nvSpPr>
      <dsp:spPr>
        <a:xfrm rot="5400000">
          <a:off x="-160272" y="3964930"/>
          <a:ext cx="1068485" cy="747939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Read</a:t>
          </a:r>
          <a:endParaRPr lang="en-US" sz="1300" kern="1200" dirty="0"/>
        </a:p>
      </dsp:txBody>
      <dsp:txXfrm rot="-5400000">
        <a:off x="2" y="4178627"/>
        <a:ext cx="747939" cy="320546"/>
      </dsp:txXfrm>
    </dsp:sp>
    <dsp:sp modelId="{6C867826-E89A-4C0C-AF29-1E322018999D}">
      <dsp:nvSpPr>
        <dsp:cNvPr id="0" name=""/>
        <dsp:cNvSpPr/>
      </dsp:nvSpPr>
      <dsp:spPr>
        <a:xfrm rot="5400000">
          <a:off x="4179612" y="372985"/>
          <a:ext cx="694515" cy="7557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Read the content on your mobile device</a:t>
          </a:r>
          <a:endParaRPr lang="en-US" sz="1900" kern="1200" dirty="0"/>
        </a:p>
      </dsp:txBody>
      <dsp:txXfrm rot="-5400000">
        <a:off x="747940" y="3838561"/>
        <a:ext cx="7523957" cy="626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03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7" tIns="46593" rIns="93187" bIns="46593" numCol="1" anchor="t" anchorCtr="0" compatLnSpc="1">
            <a:prstTxWarp prst="textNoShape">
              <a:avLst/>
            </a:prstTxWarp>
          </a:bodyPr>
          <a:lstStyle>
            <a:lvl1pPr algn="l" defTabSz="931863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92538" y="0"/>
            <a:ext cx="29003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7" tIns="46593" rIns="93187" bIns="46593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69450"/>
            <a:ext cx="29003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7" tIns="46593" rIns="93187" bIns="46593" numCol="1" anchor="b" anchorCtr="0" compatLnSpc="1">
            <a:prstTxWarp prst="textNoShape">
              <a:avLst/>
            </a:prstTxWarp>
          </a:bodyPr>
          <a:lstStyle>
            <a:lvl1pPr algn="l" defTabSz="931863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92538" y="9569450"/>
            <a:ext cx="29003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7" tIns="46593" rIns="93187" bIns="46593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AA1E4F23-0886-405B-A98B-A70C4260521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357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03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7" tIns="46593" rIns="93187" bIns="46593" numCol="1" anchor="t" anchorCtr="0" compatLnSpc="1">
            <a:prstTxWarp prst="textNoShape">
              <a:avLst/>
            </a:prstTxWarp>
          </a:bodyPr>
          <a:lstStyle>
            <a:lvl1pPr algn="l" defTabSz="931863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2538" y="0"/>
            <a:ext cx="29003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7" tIns="46593" rIns="93187" bIns="46593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28675" y="755650"/>
            <a:ext cx="5035550" cy="3776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2175" y="4784725"/>
            <a:ext cx="4983163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7" tIns="46593" rIns="93187" bIns="465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69450"/>
            <a:ext cx="29003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7" tIns="46593" rIns="93187" bIns="46593" numCol="1" anchor="b" anchorCtr="0" compatLnSpc="1">
            <a:prstTxWarp prst="textNoShape">
              <a:avLst/>
            </a:prstTxWarp>
          </a:bodyPr>
          <a:lstStyle>
            <a:lvl1pPr algn="l" defTabSz="931863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2538" y="9569450"/>
            <a:ext cx="29003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7" tIns="46593" rIns="93187" bIns="46593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EA1F10E8-C13C-4A8C-B824-8D6D466E78B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3487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F10E8-C13C-4A8C-B824-8D6D466E78BE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C8BA0E-30C8-4A01-BCC6-1F4E2AC17A4B}" type="slidenum">
              <a:rPr lang="de-DE"/>
              <a:pPr/>
              <a:t>12</a:t>
            </a:fld>
            <a:endParaRPr lang="de-DE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9701E0-CD0C-42EA-A9AC-757C5ABCD31F}" type="slidenum">
              <a:rPr lang="de-DE"/>
              <a:pPr/>
              <a:t>14</a:t>
            </a:fld>
            <a:endParaRPr lang="de-DE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5DE4-DFEB-4829-AF35-EE09C3E91A8A}" type="slidenum">
              <a:rPr lang="de-DE" smtClean="0"/>
              <a:pPr/>
              <a:t>15</a:t>
            </a:fld>
            <a:endParaRPr lang="de-DE" smtClean="0"/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790950" y="9566275"/>
            <a:ext cx="29003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415" tIns="46708" rIns="93415" bIns="46708" anchor="b"/>
          <a:lstStyle/>
          <a:p>
            <a:pPr algn="r" defTabSz="933450" eaLnBrk="1" hangingPunct="1">
              <a:spcBef>
                <a:spcPct val="0"/>
              </a:spcBef>
            </a:pPr>
            <a:fld id="{64AEA207-C584-4DDC-AB9E-6631B62360E1}" type="slidenum">
              <a:rPr lang="en-US" sz="1200">
                <a:solidFill>
                  <a:schemeClr val="tx1"/>
                </a:solidFill>
              </a:rPr>
              <a:pPr algn="r" defTabSz="933450" eaLnBrk="1" hangingPunct="1">
                <a:spcBef>
                  <a:spcPct val="0"/>
                </a:spcBef>
              </a:pPr>
              <a:t>15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783138"/>
            <a:ext cx="5356225" cy="4533900"/>
          </a:xfrm>
          <a:noFill/>
          <a:ln/>
        </p:spPr>
        <p:txBody>
          <a:bodyPr lIns="93415" tIns="46708" rIns="93415" bIns="4670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588F99-7CAA-45BC-9D30-6682C717745B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AF42C4-7568-4DA5-AE86-FA87005FC41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AD18A-500A-4272-B981-9EA91D0E01DE}" type="slidenum">
              <a:rPr lang="de-DE" smtClean="0"/>
              <a:pPr>
                <a:defRPr/>
              </a:pPr>
              <a:t>18</a:t>
            </a:fld>
            <a:endParaRPr lang="de-DE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7344DD-7449-4DCE-B755-5424077D4B68}" type="slidenum">
              <a:rPr lang="de-DE" smtClean="0"/>
              <a:pPr>
                <a:defRPr/>
              </a:pPr>
              <a:t>19</a:t>
            </a:fld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7344DD-7449-4DCE-B755-5424077D4B68}" type="slidenum">
              <a:rPr lang="de-DE" smtClean="0"/>
              <a:pPr>
                <a:defRPr/>
              </a:pPr>
              <a:t>20</a:t>
            </a:fld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AF42C4-7568-4DA5-AE86-FA87005FC41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F496BD-0CF5-4196-AD6E-ACFC7D1D4EFD}" type="slidenum">
              <a:rPr lang="de-DE" smtClean="0">
                <a:latin typeface="Times"/>
              </a:rPr>
              <a:pPr/>
              <a:t>22</a:t>
            </a:fld>
            <a:endParaRPr lang="de-DE" smtClean="0">
              <a:latin typeface="Times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dirty="0" err="1" smtClean="0">
                <a:latin typeface="Times"/>
              </a:rPr>
              <a:t>Mention</a:t>
            </a:r>
            <a:r>
              <a:rPr lang="de-DE" baseline="0" dirty="0" smtClean="0">
                <a:latin typeface="Times"/>
              </a:rPr>
              <a:t> </a:t>
            </a:r>
            <a:r>
              <a:rPr lang="de-DE" baseline="0" dirty="0" err="1" smtClean="0">
                <a:latin typeface="Times"/>
              </a:rPr>
              <a:t>price</a:t>
            </a:r>
            <a:r>
              <a:rPr lang="de-DE" baseline="0" dirty="0" smtClean="0">
                <a:latin typeface="Times"/>
              </a:rPr>
              <a:t> </a:t>
            </a:r>
            <a:r>
              <a:rPr lang="de-DE" baseline="0" dirty="0" err="1" smtClean="0">
                <a:latin typeface="Times"/>
              </a:rPr>
              <a:t>change</a:t>
            </a:r>
            <a:r>
              <a:rPr lang="de-DE" baseline="0" dirty="0" smtClean="0">
                <a:latin typeface="Times"/>
              </a:rPr>
              <a:t>, springer.com </a:t>
            </a:r>
            <a:r>
              <a:rPr lang="de-DE" baseline="0" dirty="0" err="1" smtClean="0">
                <a:latin typeface="Times"/>
              </a:rPr>
              <a:t>checkout</a:t>
            </a:r>
            <a:endParaRPr lang="de-DE" dirty="0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eBooks + SBA=88K+</a:t>
            </a:r>
          </a:p>
          <a:p>
            <a:r>
              <a:rPr lang="en-US" dirty="0" smtClean="0"/>
              <a:t>Training on the new SpringerLink available too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94D2D-9CE8-4C68-92DA-5450FEEC7430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60848-BEC7-486D-83B9-443D109066C8}" type="slidenum">
              <a:rPr lang="de-DE" smtClean="0">
                <a:latin typeface="Times"/>
              </a:rPr>
              <a:pPr/>
              <a:t>23</a:t>
            </a:fld>
            <a:endParaRPr lang="de-DE" smtClean="0">
              <a:latin typeface="Time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9280D3-58FC-43F4-AEF4-3074FCD4A4E6}" type="slidenum">
              <a:rPr lang="de-DE" smtClean="0">
                <a:latin typeface="Times"/>
              </a:rPr>
              <a:pPr/>
              <a:t>24</a:t>
            </a:fld>
            <a:endParaRPr lang="de-DE" smtClean="0">
              <a:latin typeface="Times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9164EA-0BA3-48FE-BC5B-70AFF5C2771D}" type="slidenum">
              <a:rPr lang="de-DE" smtClean="0">
                <a:latin typeface="Times"/>
              </a:rPr>
              <a:pPr/>
              <a:t>25</a:t>
            </a:fld>
            <a:endParaRPr lang="de-DE" smtClean="0">
              <a:latin typeface="Time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D7591D-3607-4753-92C1-6E4364AB21A4}" type="slidenum">
              <a:rPr lang="de-DE"/>
              <a:pPr/>
              <a:t>26</a:t>
            </a:fld>
            <a:endParaRPr lang="de-DE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D01672-26AE-4012-ADF2-E26E8F3E8448}" type="slidenum">
              <a:rPr lang="de-DE" smtClean="0"/>
              <a:pPr/>
              <a:t>27</a:t>
            </a:fld>
            <a:endParaRPr lang="de-DE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5" y="4783138"/>
            <a:ext cx="5353050" cy="45339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D3BE21-A9F9-43B2-A6BC-68AB69505D53}" type="slidenum">
              <a:rPr lang="de-DE" smtClean="0"/>
              <a:pPr/>
              <a:t>28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5" y="4783138"/>
            <a:ext cx="5353050" cy="45339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>
                <a:latin typeface="Arial" pitchFamily="34" charset="0"/>
              </a:rPr>
              <a:t>LookInside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395A2-7C79-4730-8300-21D6BB4433D8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&gt;&gt;Need updated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LookInside</a:t>
            </a:r>
            <a:r>
              <a:rPr lang="en-US" baseline="0" dirty="0" smtClean="0"/>
              <a:t> statement</a:t>
            </a:r>
            <a:endParaRPr lang="en-US" dirty="0" smtClean="0"/>
          </a:p>
          <a:p>
            <a:r>
              <a:rPr lang="en-US" dirty="0" smtClean="0"/>
              <a:t>Now</a:t>
            </a:r>
            <a:r>
              <a:rPr lang="en-US" baseline="0" dirty="0" smtClean="0"/>
              <a:t> let’s talk about eBooks.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“Look Inside” makes it possible to preview all chapters of an eBook without the need to open a PDF. Even non-subscribers see all </a:t>
            </a:r>
            <a:r>
              <a:rPr lang="en-US" baseline="0" dirty="0" err="1" smtClean="0"/>
              <a:t>frontmatter</a:t>
            </a:r>
            <a:r>
              <a:rPr lang="en-US" baseline="0" dirty="0" smtClean="0"/>
              <a:t> and a small portion of content for each chapter. No special software is required, so there is nothing for an </a:t>
            </a:r>
            <a:r>
              <a:rPr lang="en-US" baseline="0" dirty="0" err="1" smtClean="0"/>
              <a:t>enduser</a:t>
            </a:r>
            <a:r>
              <a:rPr lang="en-US" baseline="0" dirty="0" smtClean="0"/>
              <a:t> to download or update. All controls are contained within the site!</a:t>
            </a:r>
          </a:p>
          <a:p>
            <a:pPr marL="228600" indent="-228600">
              <a:buNone/>
            </a:pPr>
            <a:r>
              <a:rPr lang="en-US" baseline="0" dirty="0" smtClean="0"/>
              <a:t>“Look Inside” puts chapter-level PDFs back together putting the book experience back into eBooks.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EF64F0-3C7E-4E8A-A5A8-405FFAB044B3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Color, html</a:t>
            </a:r>
          </a:p>
          <a:p>
            <a:r>
              <a:rPr lang="en-US" dirty="0" smtClean="0"/>
              <a:t>You</a:t>
            </a:r>
            <a:r>
              <a:rPr lang="en-US" baseline="0" dirty="0" smtClean="0"/>
              <a:t> can also enlarge the view to the full screen. –not true anymore, right??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EF64F0-3C7E-4E8A-A5A8-405FFAB044B3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AF8B7-1AF5-4B65-8357-7CD9029B5DA8}" type="slidenum">
              <a:rPr lang="de-DE"/>
              <a:pPr/>
              <a:t>7</a:t>
            </a:fld>
            <a:endParaRPr lang="de-DE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290" y="4783669"/>
            <a:ext cx="5354320" cy="4533445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2B0CCE-EF57-4D35-B0BE-C4E18ECA5E57}" type="slidenum">
              <a:rPr lang="de-DE"/>
              <a:pPr/>
              <a:t>8</a:t>
            </a:fld>
            <a:endParaRPr lang="de-DE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290" y="4783669"/>
            <a:ext cx="5354320" cy="4533445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C22801-7A3F-46D6-B54B-A2E0BAB09D1E}" type="slidenum">
              <a:rPr lang="de-DE"/>
              <a:pPr/>
              <a:t>10</a:t>
            </a:fld>
            <a:endParaRPr lang="de-DE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ACEF6F-263C-4B23-89CD-7B949FE9520B}" type="slidenum">
              <a:rPr lang="de-DE"/>
              <a:pPr/>
              <a:t>11</a:t>
            </a:fld>
            <a:endParaRPr lang="de-DE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0" y="0"/>
            <a:ext cx="9180000" cy="6912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10000">
                <a:schemeClr val="tx1"/>
              </a:gs>
            </a:gsLst>
            <a:lin ang="18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>
            <a:lvl1pPr>
              <a:defRPr sz="16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1pPr>
            <a:lvl2pPr marL="37931725" indent="-37474525"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2pPr>
            <a:lvl3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3pPr>
            <a:lvl4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9pPr>
          </a:lstStyle>
          <a:p>
            <a:pPr>
              <a:defRPr/>
            </a:pPr>
            <a:endParaRPr lang="de-DE" dirty="0" smtClean="0">
              <a:latin typeface="Calibri"/>
            </a:endParaRPr>
          </a:p>
        </p:txBody>
      </p:sp>
      <p:pic>
        <p:nvPicPr>
          <p:cNvPr id="11" name="Bild 10" descr="ppt_screen_Horse.gif"/>
          <p:cNvPicPr>
            <a:picLocks noChangeAspect="1"/>
          </p:cNvPicPr>
          <p:nvPr/>
        </p:nvPicPr>
        <p:blipFill>
          <a:blip r:embed="rId2" cstate="print">
            <a:alphaModFix amt="8000"/>
            <a:duotone>
              <a:prstClr val="black"/>
              <a:srgbClr val="0092D2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827584" y="908720"/>
            <a:ext cx="4332288" cy="517366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2" name="Bild 11" descr="verlauf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703" y="2888489"/>
            <a:ext cx="5410200" cy="1016000"/>
          </a:xfrm>
          <a:prstGeom prst="rect">
            <a:avLst/>
          </a:prstGeom>
        </p:spPr>
      </p:pic>
      <p:pic>
        <p:nvPicPr>
          <p:cNvPr id="13" name="Bild 21" descr="Springer_cmyk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0" y="3132000"/>
            <a:ext cx="1885950" cy="514350"/>
          </a:xfrm>
          <a:prstGeom prst="rect">
            <a:avLst/>
          </a:prstGeom>
        </p:spPr>
      </p:pic>
      <p:sp>
        <p:nvSpPr>
          <p:cNvPr id="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779667" y="5537200"/>
            <a:ext cx="4896021" cy="765373"/>
          </a:xfrm>
          <a:ln>
            <a:noFill/>
          </a:ln>
        </p:spPr>
        <p:txBody>
          <a:bodyPr/>
          <a:lstStyle>
            <a:lvl1pPr marL="0" indent="0">
              <a:buFont typeface="Times" charset="0"/>
              <a:buNone/>
              <a:defRPr>
                <a:solidFill>
                  <a:schemeClr val="bg2">
                    <a:lumMod val="90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72652" y="4165600"/>
            <a:ext cx="4903036" cy="1209040"/>
          </a:xfrm>
        </p:spPr>
        <p:txBody>
          <a:bodyPr anchor="t" anchorCtr="0"/>
          <a:lstStyle>
            <a:lvl1pPr>
              <a:defRPr sz="3400" b="0" i="0" spc="30">
                <a:solidFill>
                  <a:schemeClr val="bg1"/>
                </a:solidFill>
                <a:latin typeface="+mj-lt"/>
                <a:cs typeface="Cambria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22656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541138" y="896405"/>
            <a:ext cx="7991475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idx="11"/>
          </p:nvPr>
        </p:nvSpPr>
        <p:spPr bwMode="auto">
          <a:xfrm>
            <a:off x="539552" y="1439863"/>
            <a:ext cx="79930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98319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 noChangeArrowheads="1"/>
          </p:cNvSpPr>
          <p:nvPr>
            <p:ph idx="11"/>
          </p:nvPr>
        </p:nvSpPr>
        <p:spPr bwMode="auto">
          <a:xfrm>
            <a:off x="537966" y="1439863"/>
            <a:ext cx="3832671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idx="12"/>
          </p:nvPr>
        </p:nvSpPr>
        <p:spPr bwMode="auto">
          <a:xfrm>
            <a:off x="4547991" y="1439863"/>
            <a:ext cx="39830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896405"/>
            <a:ext cx="79914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90771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7965" y="1447805"/>
            <a:ext cx="3904680" cy="287258"/>
          </a:xfrm>
        </p:spPr>
        <p:txBody>
          <a:bodyPr/>
          <a:lstStyle>
            <a:lvl1pPr marL="0" indent="0">
              <a:buNone/>
              <a:defRPr sz="16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7965" y="1879605"/>
            <a:ext cx="3902075" cy="1863074"/>
          </a:xfrm>
        </p:spPr>
        <p:txBody>
          <a:bodyPr/>
          <a:lstStyle>
            <a:lvl1pPr marL="177800" indent="-1778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1pPr>
            <a:lvl2pPr marL="371475" indent="-179388">
              <a:buClr>
                <a:schemeClr val="tx2">
                  <a:lumMod val="75000"/>
                  <a:lumOff val="25000"/>
                </a:schemeClr>
              </a:buClr>
              <a:buFont typeface="Lucida Grande"/>
              <a:buChar char="-"/>
              <a:defRPr sz="1600"/>
            </a:lvl2pPr>
            <a:lvl3pPr marL="563563" indent="-1905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3pPr>
            <a:lvl4pPr marL="760413" indent="-195263">
              <a:buClr>
                <a:schemeClr val="tx2">
                  <a:lumMod val="75000"/>
                  <a:lumOff val="25000"/>
                </a:schemeClr>
              </a:buClr>
              <a:buFont typeface="Lucida Grande"/>
              <a:buChar char="-"/>
              <a:defRPr sz="1600"/>
            </a:lvl4pPr>
            <a:lvl5pPr marL="941388" indent="-174625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47990" y="1446644"/>
            <a:ext cx="3983037" cy="287258"/>
          </a:xfrm>
        </p:spPr>
        <p:txBody>
          <a:bodyPr/>
          <a:lstStyle>
            <a:lvl1pPr marL="0" indent="0">
              <a:buNone/>
              <a:defRPr sz="16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Inhaltsplatzhalter 3"/>
          <p:cNvSpPr>
            <a:spLocks noGrp="1"/>
          </p:cNvSpPr>
          <p:nvPr>
            <p:ph sz="half" idx="10"/>
          </p:nvPr>
        </p:nvSpPr>
        <p:spPr>
          <a:xfrm>
            <a:off x="4547991" y="1879605"/>
            <a:ext cx="3983037" cy="1863074"/>
          </a:xfrm>
        </p:spPr>
        <p:txBody>
          <a:bodyPr/>
          <a:lstStyle>
            <a:lvl1pPr marL="177800" indent="-1778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1pPr>
            <a:lvl2pPr marL="371475" indent="-179388">
              <a:buClr>
                <a:schemeClr val="tx2">
                  <a:lumMod val="75000"/>
                  <a:lumOff val="25000"/>
                </a:schemeClr>
              </a:buClr>
              <a:buFont typeface="Lucida Grande"/>
              <a:buChar char="-"/>
              <a:defRPr sz="1600"/>
            </a:lvl2pPr>
            <a:lvl3pPr marL="563563" indent="-1905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3pPr>
            <a:lvl4pPr marL="760413" indent="-195263">
              <a:buClr>
                <a:schemeClr val="tx2">
                  <a:lumMod val="75000"/>
                  <a:lumOff val="25000"/>
                </a:schemeClr>
              </a:buClr>
              <a:buFont typeface="Lucida Grande"/>
              <a:buChar char="-"/>
              <a:defRPr sz="1600"/>
            </a:lvl4pPr>
            <a:lvl5pPr marL="941388" indent="-174625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896405"/>
            <a:ext cx="79914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82925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896405"/>
            <a:ext cx="79914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67711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0162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3635897" y="2996952"/>
            <a:ext cx="1800200" cy="415498"/>
          </a:xfrm>
        </p:spPr>
        <p:txBody>
          <a:bodyPr/>
          <a:lstStyle>
            <a:lvl1pPr>
              <a:defRPr sz="3000">
                <a:solidFill>
                  <a:srgbClr val="999999"/>
                </a:solidFill>
              </a:defRPr>
            </a:lvl1pPr>
          </a:lstStyle>
          <a:p>
            <a:r>
              <a:rPr lang="en-US" noProof="0" smtClean="0">
                <a:latin typeface="Calibri" charset="0"/>
                <a:ea typeface="Calibri" charset="0"/>
              </a:rPr>
              <a:t>Basic Grid</a:t>
            </a:r>
            <a:endParaRPr lang="en-US" noProof="0">
              <a:latin typeface="Calibri" charset="0"/>
              <a:ea typeface="Calibri" charset="0"/>
            </a:endParaRPr>
          </a:p>
        </p:txBody>
      </p:sp>
      <p:grpSp>
        <p:nvGrpSpPr>
          <p:cNvPr id="2" name="Gruppierung 26"/>
          <p:cNvGrpSpPr/>
          <p:nvPr/>
        </p:nvGrpSpPr>
        <p:grpSpPr>
          <a:xfrm>
            <a:off x="539552" y="908720"/>
            <a:ext cx="8157581" cy="5974680"/>
            <a:chOff x="539552" y="908720"/>
            <a:chExt cx="8157581" cy="5974680"/>
          </a:xfrm>
        </p:grpSpPr>
        <p:cxnSp>
          <p:nvCxnSpPr>
            <p:cNvPr id="17" name="Gerade Verbindung 8"/>
            <p:cNvCxnSpPr>
              <a:cxnSpLocks noChangeShapeType="1"/>
            </p:cNvCxnSpPr>
            <p:nvPr/>
          </p:nvCxnSpPr>
          <p:spPr bwMode="auto">
            <a:xfrm>
              <a:off x="546755" y="927770"/>
              <a:ext cx="0" cy="594928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Gerade Verbindung 9"/>
            <p:cNvCxnSpPr>
              <a:cxnSpLocks noChangeShapeType="1"/>
            </p:cNvCxnSpPr>
            <p:nvPr/>
          </p:nvCxnSpPr>
          <p:spPr bwMode="auto">
            <a:xfrm>
              <a:off x="8690163" y="908720"/>
              <a:ext cx="0" cy="597468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Gerade Verbindung 18"/>
            <p:cNvCxnSpPr>
              <a:cxnSpLocks noChangeShapeType="1"/>
            </p:cNvCxnSpPr>
            <p:nvPr/>
          </p:nvCxnSpPr>
          <p:spPr bwMode="auto">
            <a:xfrm>
              <a:off x="553105" y="1162099"/>
              <a:ext cx="8143200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Gerade Verbindung 19"/>
            <p:cNvCxnSpPr>
              <a:cxnSpLocks noChangeShapeType="1"/>
            </p:cNvCxnSpPr>
            <p:nvPr/>
          </p:nvCxnSpPr>
          <p:spPr bwMode="auto">
            <a:xfrm flipV="1">
              <a:off x="539552" y="912813"/>
              <a:ext cx="8157581" cy="16623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Gerade Verbindung 12"/>
            <p:cNvCxnSpPr>
              <a:cxnSpLocks noChangeShapeType="1"/>
            </p:cNvCxnSpPr>
            <p:nvPr userDrawn="1"/>
          </p:nvCxnSpPr>
          <p:spPr bwMode="auto">
            <a:xfrm>
              <a:off x="554494" y="6331733"/>
              <a:ext cx="8129433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Gerade Verbindung 12"/>
            <p:cNvCxnSpPr>
              <a:cxnSpLocks noChangeShapeType="1"/>
            </p:cNvCxnSpPr>
            <p:nvPr userDrawn="1"/>
          </p:nvCxnSpPr>
          <p:spPr bwMode="auto">
            <a:xfrm>
              <a:off x="546935" y="1514320"/>
              <a:ext cx="8143200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237568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50862" y="896938"/>
            <a:ext cx="8135938" cy="3103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Mastertitelformat bearbeiten</a:t>
            </a:r>
            <a:endParaRPr lang="en-US" noProof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439863"/>
            <a:ext cx="8135938" cy="18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 err="1" smtClean="0"/>
              <a:t>Mastertextformat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smtClean="0"/>
              <a:t>Zweite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smtClean="0"/>
              <a:t>Dritte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smtClean="0"/>
              <a:t>Vierte Ebene</a:t>
            </a:r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pic>
        <p:nvPicPr>
          <p:cNvPr id="8" name="Bild 1" descr="Kopfbalken.png"/>
          <p:cNvPicPr>
            <a:picLocks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" y="0"/>
            <a:ext cx="8940165" cy="612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210736"/>
            <a:ext cx="25923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0000" rIns="0" bIns="36000" anchor="ctr"/>
          <a:lstStyle/>
          <a:p>
            <a:pPr algn="l">
              <a:spcBef>
                <a:spcPct val="0"/>
              </a:spcBef>
            </a:pPr>
            <a:r>
              <a:rPr lang="en-US" sz="900" noProof="0" dirty="0" smtClean="0">
                <a:solidFill>
                  <a:srgbClr val="A6A6A6"/>
                </a:solidFill>
                <a:latin typeface="Calibri" charset="0"/>
                <a:cs typeface="Calibri" charset="0"/>
              </a:rPr>
              <a:t>25</a:t>
            </a:r>
            <a:r>
              <a:rPr lang="en-US" sz="900" baseline="30000" noProof="0" dirty="0" smtClean="0">
                <a:solidFill>
                  <a:srgbClr val="A6A6A6"/>
                </a:solidFill>
                <a:latin typeface="Calibri" charset="0"/>
                <a:cs typeface="Calibri" charset="0"/>
              </a:rPr>
              <a:t>th</a:t>
            </a:r>
            <a:r>
              <a:rPr lang="en-US" sz="900" noProof="0" dirty="0" smtClean="0">
                <a:solidFill>
                  <a:srgbClr val="A6A6A6"/>
                </a:solidFill>
                <a:latin typeface="Calibri" charset="0"/>
                <a:cs typeface="Calibri" charset="0"/>
              </a:rPr>
              <a:t> Sep. Cem Üzüm</a:t>
            </a:r>
          </a:p>
          <a:p>
            <a:pPr algn="l">
              <a:spcBef>
                <a:spcPct val="0"/>
              </a:spcBef>
            </a:pPr>
            <a:endParaRPr lang="de-DE" sz="900" b="1" dirty="0">
              <a:latin typeface="Calibri" charset="0"/>
              <a:cs typeface="Geneva" charset="0"/>
            </a:endParaRPr>
          </a:p>
        </p:txBody>
      </p:sp>
      <p:pic>
        <p:nvPicPr>
          <p:cNvPr id="11" name="Bild 33" descr="Springer_cmyk.eps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146050"/>
            <a:ext cx="1056132" cy="288036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 bwMode="auto">
          <a:xfrm>
            <a:off x="7350409" y="115888"/>
            <a:ext cx="0" cy="360362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Abgerundetes Rechteck 8"/>
          <p:cNvSpPr/>
          <p:nvPr/>
        </p:nvSpPr>
        <p:spPr bwMode="auto">
          <a:xfrm flipV="1">
            <a:off x="0" y="0"/>
            <a:ext cx="180000" cy="61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e-DE" dirty="0">
              <a:ln>
                <a:noFill/>
              </a:ln>
              <a:latin typeface="Calibri"/>
              <a:ea typeface="Geneva" charset="0"/>
              <a:cs typeface="Genev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1" r:id="rId8"/>
    <p:sldLayoutId id="2147483742" r:id="rId9"/>
    <p:sldLayoutId id="2147483743" r:id="rId10"/>
    <p:sldLayoutId id="2147483744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468A"/>
          </a:solidFill>
          <a:latin typeface="+mj-lt"/>
          <a:ea typeface="Calibri"/>
          <a:cs typeface="Lucida San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71475" indent="-179388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Calibri" pitchFamily="34" charset="0"/>
        <a:buChar char="̶"/>
        <a:defRPr lang="de-DE" sz="1800" dirty="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63563" indent="-1905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60413" indent="-195263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Calibri" pitchFamily="34" charset="0"/>
        <a:buChar char="̶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41388" indent="-174625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ringer.com/mar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2.jpeg"/><Relationship Id="rId3" Type="http://schemas.openxmlformats.org/officeDocument/2006/relationships/image" Target="../media/image26.jpeg"/><Relationship Id="rId7" Type="http://schemas.openxmlformats.org/officeDocument/2006/relationships/hyperlink" Target="http://wiki.mobileread.com/wiki/Image:Hanlin_V9.jpg" TargetMode="External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11" Type="http://schemas.openxmlformats.org/officeDocument/2006/relationships/image" Target="../media/image31.jpeg"/><Relationship Id="rId5" Type="http://schemas.openxmlformats.org/officeDocument/2006/relationships/hyperlink" Target="http://www.irextechnologies.com/irexdr1000" TargetMode="External"/><Relationship Id="rId10" Type="http://schemas.openxmlformats.org/officeDocument/2006/relationships/hyperlink" Target="http://images.google.com/imgres?imgurl=http://www.ubergizmo.com/photos/2007/11/amazon-kindle_468.jpg&amp;imgrefurl=http://www.ubergizmo.com/15/archives/2008/07/kindle-2.html&amp;h=408&amp;w=468&amp;sz=42&amp;hl=en&amp;start=5&amp;um=1&amp;usg=__bmEV0lGZBmgGmLJu1kEFkDmGp_U=&amp;tbnid=xnPOPH_p6Z2fOM:&amp;tbnh=112&amp;tbnw=128&amp;prev=/images?q=kindle&amp;um=1&amp;hl=en&amp;rls=com.microsoft:en-us:IE-SearchBox&amp;rlz=1I7RNWE&amp;sa=N" TargetMode="External"/><Relationship Id="rId4" Type="http://schemas.openxmlformats.org/officeDocument/2006/relationships/image" Target="../media/image27.png"/><Relationship Id="rId9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8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4.jpeg"/><Relationship Id="rId7" Type="http://schemas.openxmlformats.org/officeDocument/2006/relationships/hyperlink" Target="http://www.lightningsource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Cem.uezuem@springer.co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79667" y="5537200"/>
            <a:ext cx="4896021" cy="1474763"/>
          </a:xfrm>
        </p:spPr>
        <p:txBody>
          <a:bodyPr/>
          <a:lstStyle/>
          <a:p>
            <a:r>
              <a:rPr lang="de-DE" dirty="0" smtClean="0"/>
              <a:t>Cem Üzüm</a:t>
            </a:r>
          </a:p>
          <a:p>
            <a:r>
              <a:rPr lang="de-DE" dirty="0" smtClean="0"/>
              <a:t>Licensing Manager Central Europe</a:t>
            </a:r>
          </a:p>
          <a:p>
            <a:r>
              <a:rPr lang="de-DE" dirty="0" smtClean="0"/>
              <a:t>25th </a:t>
            </a:r>
            <a:r>
              <a:rPr lang="de-DE" dirty="0" err="1" smtClean="0"/>
              <a:t>of</a:t>
            </a:r>
            <a:r>
              <a:rPr lang="de-DE" dirty="0" smtClean="0"/>
              <a:t> September, Budapest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772652" y="4165600"/>
            <a:ext cx="5191836" cy="941796"/>
          </a:xfrm>
        </p:spPr>
        <p:txBody>
          <a:bodyPr/>
          <a:lstStyle/>
          <a:p>
            <a:r>
              <a:rPr lang="de-DE" dirty="0" smtClean="0"/>
              <a:t>The Springer </a:t>
            </a:r>
            <a:r>
              <a:rPr lang="de-DE" dirty="0" err="1" smtClean="0"/>
              <a:t>eBook</a:t>
            </a:r>
            <a:r>
              <a:rPr lang="de-DE" dirty="0" smtClean="0"/>
              <a:t> </a:t>
            </a:r>
            <a:r>
              <a:rPr lang="de-DE" dirty="0" err="1" smtClean="0"/>
              <a:t>Collection</a:t>
            </a:r>
            <a:endParaRPr lang="en-US" dirty="0"/>
          </a:p>
        </p:txBody>
      </p:sp>
      <p:sp>
        <p:nvSpPr>
          <p:cNvPr id="113666" name="AutoShape 2" descr="data:image/jpeg;base64,/9j/4AAQSkZJRgABAQAAAQABAAD/2wCEAAkGBhQSEBQUEhQVFRUVFxgVGBgXGBgXGBUXFRcXGBcXFxgXHCYeGBokHRcUHy8gIycpLSwsFR4xNTAqNSYrLCkBCQoKDgwOGg8PGiwkHyUsLCwyKSwpLCwsLC8sLCwsLCwsLDAsLCwsKSksLCwpLCwsLCwsLCwpLCksLCwsLCwsLP/AABEIALcBEwMBIgACEQEDEQH/xAAbAAABBQEBAAAAAAAAAAAAAAACAAEDBAUGB//EADwQAAEDAgQDBQcDAgYCAwAAAAEAAhEDIQQSMUEFUWETInGBkQYyQqGxwfBS0eEUIwcVYnLS8YKSU6Ky/8QAGgEAAgMBAQAAAAAAAAAAAAAAAAECAwQFBv/EADURAAEEAQIEAwYEBgMAAAAAAAEAAgMRBBIhEzFBUWGh8AUicYGR0RQyscEjQlJy4fEVkqL/2gAMAwEAAhEDEQA/AOcSQylK9yvEI5T5lHKeU0I8yWZBKUoSR5ksyCUpTQjzJ8yjlKUIUmZPnUcpShCl7RLtFFKUpI3UmdLOglKU0lJ2hRiuVBKeUqTBIVkV0/bKrKcOUdIU+IVbzps6rZ04elSnrVnMkSq+dMXopPWp8yUqvnTZ06S1qcuQFyizpsydKJcpS5DmUeZLMnSjaklNmUeZNKElIXJsyCU0oTUmdJRSkhSspAzonXLNeRoSPAwjbi3j43ep+6yDJHZbTgu6FdMlK5+nxOoPinxAV7D8ZBs8R1Fx+4VjZ2FUvxXt8VoynlAx4IkGR0TyrrWekUpShlMXgap2ikcp5Vc4kIm4gFFp6D2U0pSgDk6LUaRSlKFJCKRylKFJFopFKUoZSlCVIpTyglKUIpHKUoZSlJFIpSzIZTShCKUsyGUpQhPKUppTJpp5SlNKaUk6TylKaU0oRSJNKaU0otOk8pIZSRadLnCxCpRWjYRf8+Wtvug7S0QOcnXrflYfhM+d4pXqzEExaRtohlEI/n+EmmDt/wBp8RLhpgydtEbXOG5HmmzawfP+EswP5+dEcQhHDBVmnxB41JIVlmJB39VnBsxaNr2+qIxsR5TeN781ezLc3Y7rO/CY7cbLSDuqeFn062XQibi3Xr5fNOKh2JtqZ08FpGa3qFnOC6tir6WYqs2seYv8vQp6defz7W36qwZcZVRw5OysZyn7QqF1eDH1tt5pzWtt5HVTGQw9VWcaQfyqbtSnFcqBtSdP59E5qKXGb3VZhd1CtDGHkiGM6Ko10pE/llLihQMHgroxIS7ZUO0KbMeafECXAWh2xS7YqgXnn80s55lPiBLgq/2xS7YqiaboBgwdDsfDmmDXRN40naToPGx9EuIE+Ar3ap+2WeHFPnPJPiI4IV/tUu1KpsaYJg7dE3aFISBBh2Cudql2qqiuUu3UtYUeGrXapu0KhDieX55pi8pawjhHsp+1TGqom1Haflk+R/6T6I1hMRHoEfaFJD2b/wBKZLiNUuC7ssQOIv8Alv8AseqTWybkc9/spZ11MX02G55KNx3gLzVr1NKanhs57pYwa94uA1jUyeqidRA+JpPSfW4CJ5IgQ3y/hR9nuLJAlBATilzI9UTaJmW38vkNbqxRDnWt4TBcTbfUqPJvYfml09XRGlQ5Y6/T1R0aebX8HOb6I94F9tJVsthokEAB3Pe9hprvvPQKLn0pNYCqr6WUDWXXH6cskSN9RuAoco5q3UpNJ7ri6wiYBGpi5uAfCeSjZhCSLi/M/ugO2QW9kHZkCTb76SPmPVMHHUD7jzUzsEc2XcTvyk7IBR8PU/t0T1JaU7qUXkSIIBsSDEQNJiDChzqd2GgwT1sDpEoW0Gn4vkmHKLghdWmLRGkfed+qsNxIIAJdM6zaNhET5zvpaTGMPeNTrabWSbh7EzYCfnClqCWgrVxuDonIadcuLmgvzQ3K/dtzLvFVrMnvB0gC/raDqqLdVK8AReZvpp5yk1xbtaWgHopjWDmgQJvvEDlG4QFhmI/OqiDidp9Sun9leBUsR2jamZrmCbWBze6C4g5fiMm1h1IUuXwW6idlOPFEpqt1zzJm0DXQ9PH8lMKpA0Fl0lThYDnBlDM2kAar3GPePdIBIEaWF77Kr/krMr3++A4AFgeAMxgNcXgSbgfkqLfaGrfdSdgBqyv62OfoPEJhxB20hXRwp3aBvZ6mMpP+kOuc3Iz+QpaPCHTAYy8e8bCW5p32HrZXDIvkLUPw9cyss40k94zv5qT+uJAk211BOu++o0KsuwL8rWgtglwsBs1jtSJ+K3WVaxPC3Na8ucyG02n3YmXRAOx0urdcm2yqDY99/XNVqfFcjHBpBzDKQ4AkCxlrj7pkRa6rjFg7STp3jb0PKdVkuqSTfUz056bKfC0XE90C4i/Uxb1VZk0i7Uw2zQHkrtZ15LQATaCSB4Ekk85lOK7WyBB1BPKQRAk8ryQD6IDwXEE5DTdmEnL3Z0E2mdAPwqmaRBvr4j6qIydQrVfzQYdJvTXyV51eb7fQabKXCtDg8/pbmk3EyAGi3vGSfAHqtXA+zufhlXECJY8SZEwHQY9dl1Hs1U4XT4e3t8Rhy/Kaj2OezPnIPdjUwAGga2WaXOc1p0Anela3HaT7y86fUBIjx/jRaP8AkzxJqjszEgPIYXE6gZnCDrsj9t+BjC4yrTbOTNLSQYhzWugHcAuIWDUruIgucQNASSBtYGwV4yHyNBaaVRhY0nULW5jqhp1HM7KmcsCahcHzAkODKrWiNLAWATLCbhzFmpJhx7+Z+6lXh6+iTqL2Pcxwgglp+kjmDqDuFHUbAuLaW3K2PavBNZi3QTBggWkCCALW2E31KxXtHUrDBNxIw/uFqlj0OLeydlXlP3npyU1So4ySB3okwNbXHLw0vppFfKEb3FsSNdNVdqVVKTMQLi8kyZEi2g2vv16IXVBFhFydbAbAan1vbdR1HybnSPOVOKLREu+R+3mi6TAtNS0NjNov9T+ycvOhLoFwJJF787ak+atBtM6En/xKucQwgIpVKMlnYtDrH3mf23kzeJEcrKszAOAKnwiRYWRHKx6FOKREEzBn5JNqG4BtrGyOhUMj7gOA8nKxx22UGjdafC2A1mgk2u7eRl/b6hZz2g7iDpc6bLV4VTqOqNqOykZhTmMogiLBsCYUdHhU3De60gOJIiTO9oBjT6rGJtLzZ6D91qMWpgodT+yr4zGCpUDi0BoDWw3ugxqbQk6izRuUk+Ovn+aqy3BNLi0tc57XADsxIIkyCTDQd53XR4DhGWkQGNDiJMAve0A2zAAASACb5ZBKpkymx1pv4KbItd39VzWCoNNWmIykuaCHad6ImeYI2V3ins+XPc9jQGFxyCQARaMoPQj8lW6jMPTaS40y42jOXOjezBlAueX1mR/GSATRoOLGZQ8vAp3eQGzTYC+DLdHGZlHFncQY/P8AZPRG0U/yWFT4U2Jc13XQAeby2bX81qU+H0mFstJaLmbCDJ1AA/Redz5aGIp4pgBBpUycwLaDGgwGB96lSKgsRoZkFZODwhruPaOdeBmLi5x5yXkmbc1rbjzzi7oLM6eKFwFbrQpPoHKMzS42y0qRc8mCABDX3vzkkAwtNudtSRhq5ddriHCiC0k5mkNqNtc/lll4Xh1KkWu7zntMh0xfa07aqxX466T3ndL8zKs/4nV1v6/tSh/yLWjcK/xOpXZQa7sWU2OdEiu7MZggODBdo1jNsLLnG4txa7NJkt+N4ADToJJOkb7KTGcWe9jWkkgGRJsqOddPD9lRwt97c/P97XIzPa73upnJLEPPaAg1IzXHavNrSASZG6lo4jKDZ2wgvcdupUWZKV0m4sbei5j8+Z3VR1CToXg3uHuHLr0Sb7hHfkgCc5MG2YgGwmIRylKZxoybpQGZMBVqiaFSbVH/APsR91cw/C8RUY4trhobBIfWqgmTtlaZT5lNhnxPks8uDE4bbLXB7RlBp24VGng6jnQahzCblx25EoBhXAy0mfLzWoz3ra3+a0K3s4+nQqVKxFINaIa73nl8ZQANLEm5GmiyZEOPAwlx3rb4rbDkzzuAA2vf4LEwvGqgpuw7y1rHwHF1ssODpEeGnVUMVRYyp3S17dRfbkeqv18BmuCcricrwLOykg63A6GDcLNqYYjS/n9lyYy07ja11nh3VdBxP2gqY495ozNaGsYCCPdylxcSDIsYvJI0WbjvZ2tQY2pWDWMcYBLmknSYEyYkLMY57XBzTBaZGhykdCCD5q/x7jVXF1A+sG91uRrWiGtA5CdTaTvlHIJiNzHAM2aolwI35qq2sP1fnqmSZwd5EhkjmmVtN7qNuXe8f9ny/EAFkCs3s5IGZhpmXFgJkFuhMRBPiOT4lwd1NxDb5LHNzBIgEbePI9EGK4s51OmRmfUaKnaF0mJquc2Z1kH6LT4XjsRVHY1HGm2vNmta3MdIDh3hMk26yvNsbLjtBsUNqPh169F2HOjmPLc7/XosTG8JqBhrFgDLaERe0AA9CqHagbL1TB+z1M0DQcXwBMOeXZXQcpBN/AaLlvY2rh61BrKr2it3srXN94QHaxbU+MGNCrYvahMbnaSaPTsb369t1XLhhrw26sLnsJgzWIayGxJJvLpj3rnTaI81oU/Y2oZh7SdgZEnYE3haXFOKYfD4vIBamS1zmgXJ1tybHnfzkp+3LQ4BtGRIuXxLeYEa9FeMnIkaHRs2IvelARQCw936rEo8P7KplrNaDB1Ljlif0a/NXG8XyYRtNrx2nfzN1iXyM2buxEwBeXFbGGwQxdftQ1/fIDGAZnOhzg4ENdLbgeRnkvQONOo5xTdRZUIktztDmt7jDALzawcdpt0nPNmC2iQf73+Kk2LTejr+i8LyACSWx4rb4dwovpuNO/dDpta/wkxuB42XZY7jdKnXjD0cPTLJ74ptkTTfAEDMDpfrcRdaTq4rPNRrmRkBjKS3OKYuSRJgg2ujJ9ouDRQq69ckQ4wLqXK8P4bRBZQpsNaq7KXuzf2qRPdLgIl2x73LQ6LXp+y7A/M8mtaWtvAy691siLm59LlS1MO3D4YuplsF8RearjOd5d+gEZfy+FhcTicbVNFrxTpi1V7dmzpJ1dy8OiyMbNOfdNDqSfVLTUcY33PQJcf4yxs06cl8aMMhpAuTAjSbBTYjhmJq4Zrq73sa1stotfSMiAQ7KxrQJ11LrqbiXDWUM1LDUzEAEwXOdvLj4+SjZUcGgOcBAi5kiwEQJIXrfZ+JBHD73Px5rkZOQ90ldPJY9bAAWLK0xpltcHVxFgdjJtpNl1eG7VtBpp0KgphoJfkc5pDRGZz9NjclZr+IQ7KQ4kBrYPcAyiBzP0XTYfhTjhm1A1rYa4dkXG4zu+EukyD5wqJnnHa01qsjn29eFJMPEcaNbLisVis0yZvKhoVADsrOIptfUjsi1zjADDq4xYNcDuYiQqr8M0EjPBBgh7S0gjUd3Mu+yRtUQR68LXBkY/VqFH140pxU6qjUpwXENzGfry1jyCuP4bUAae6Q4S0h7e8NJEkE+ibDcMrOdDWOJ10MWvqbbKXEiIJDh5bKBbLYBafPdUngxcAbdfPkghT1KTzbK6fApsRgX03FrmmRyuPIix8lqa9o2J3WCWNxcSAaUBSlWXcOqBgflOUkgc5HMajzT0OE1ntc5tNxDRJtt0n3vJMysAsuH1UBDITWk/RVZTSrH+WVIkty/wC4tZ/+iFLV4SWR2j2NkAgd5xg6EZQR81A5MV1qF9hufoFMYspF6TXc7fqqcrR4PwWtiMwoUzULQC4AtEA2HvET4BC3AsDM8VHtmJ7rBPL4jt0XY+yGFY+lWaadKm0sb3p92S4y9zjaC2Lxqufne0ODCXsF135c/r5LoYfs8vkAea9fTzXE8SpVcJWy1qZaYBg6tnexuD9itR/tlRqODamanTIs92V7Zmcr7G030t0gFXfaPh7WuI7NtRjbCpTcbiATDmy10F0aGJXL4zgrdR2lDMAQ2oJa4HdrmTI/8QuJkwNzGNmdYcR0+HTn5hd3HldjExiqHrfl5LsP6umKV8nZklziGgsEjWImmY8TYXuuWr4NrqjiAGgObAYczcznCGydBlLufu+lelwutTYSykXscRnynPTqZQSGuYyHRfTW6uu43/cLnUXNeQ2Axs5jBzQx0WNoF97lcZsEkF6Ta6wlZJWoUtD224Y4ZO5d0AFsHProW6rB4b7MduzMHVBH6aTqg15giE3EvamtWqh7TfNLQG95pbEEa37o0+S3vZX22p4cZcVSfZoDcsthrQMsguG2ljtsleTBjhsfP6/qFGR8Mkhc715qkzBspgMqUqr3NABcDkBtbulpgxAN9QUl07f8RaTgCym0NgQH02l2l5N5vN5KSxfiZ/5o3X68Vbob0I+q8y4zwqthKjQ7Wo2Q5mYtuSC3MQJMCSORC0/ZbE1TUZFN9TIcwAnKDPXutKrO4nXq02Uic9MEOiIl2gBKn4JjqlCqQKopgzmbmiY0ixE9bFb5dT4S11F3r5hZ26RKHNsBXfaPidfC41tTMf7uZ5YSCWNzAZSRbTKNNvNafEvYjCPwTKmHc1jw0HvON2f62gkA/wCqNrrgeK1C+q95BEnUyZPUnU2VRjiHZhrzU24jtLC1+kjnQ2PYHfpyVbsganBwsfp/tWK+Gc2XOHWdQSd5R4aoCIJgjS07Hra8DznZNhuIvY2GvLQJPPWxsbKLEVw50gNH+1uUHrAt1XRaXcish08wtLAcaqUHE0nOYSIJa4jXWYidArx9tsSc3958u1mCJOWdRaQ1otyHJc3Mp2vgpujY/wDMAfkgSOHIq5Uxri4lxJJMnqecCy18B7UV2inTY4BrYAaIBd3g7KSeengsYXbbXw+hm/omo13U3NcLOaQ4TsRcWKrkia4VQPxU2vc0813VH2kOIw5dUphxoucAPcDW1HlzW26kiYnu+a2aGJPZtDSKYDRDWCw3iTc6lcPT4sMwrsAaZirTzECoAGw5sm+h0AuJ5ldtwjiVCtTbYh17gnviY0izhu30lZImRsPvtP28Of0WsuLhsf8APisyrxJ7HG4dqJdnOtj8fUhVmV7zlb/9o9M0LqcD7PUKtRxcSQATFwD52Ky61HD0nNL8xYXQSM0CxN4HIFdiOfFFtDXX8/uuc+Kcm9Qr14LLxGNe98loJteDJ8b329FuufQawdrxCvTxLqQLKXZghrnsD2sL+zMNl0XIO0wiq4XDvqtOHLchiCNR4g3B8QtqpwCk/Eh76bH1JY6TsWxB35BcrPyYKYBHXx5/4WrGglBcS+1wTuI1QZsDzyMm/OQoKmJe4y4gnmW0/wDiuwxHDmuxkVMplxkd3n81k8XwlJuIcGhrWgxEx8iuvFlYuoNMIur5ArnyYuRViU8+5Cx62NqOADnAgbFrP2UVPFObcZQejWD6BdbxDhFA0qZpinJEkz9SNEHBfZ6lUqQ9sgAmzjB9FNuXhcMuMO39rVW7DytVCXf+4rmv81qDR/0/ZM7jNY61CfRblPg1A1wyLF0ajRWuO+z1FlaGNAaQN4VvHwtQbwhuL/K1UnEzKLuKf+xXMnjVb/5D6hCeK1f1m/hddhifZig3CNcGDOTc5j+Qh4P7NUHUqjntktFuhvfX6qH4vB0l3BGxr8rVL8DmagOL/wCnLjKeMdmBkaibN0nwTv4hUOrgfFrP2W/T4PSnQ/NaHGvZqiwtDAR3QfE81J0+GHgGLf8AtCBiZeg/xPMrlBxCrlyhwjllZHpC3+EYumzC58XVr0misGzQyhxZ2T+7AbBBcR6K63gFAYXNl786n6eC0+FcGpnDgODXNzZspFtI0+65XtLKx+EeHEBv/SAfkuhhYkzX2+QnbuSuR4lxJpq5sHUrvolobNcBzmuEy0SIAgjTmouI455y94ERu1n/ABXXcW4ZSFNrWtDGhxsAABPJV/aHhtINphob7tzET57qWLlwaWAxd96CnNiy+8RJ27rlTxSp2eTukToWtj5BRt4jWpk5MjcsGDn9IDwF1LOH4cYQuLWl+aZBM+nJQcPw1B9Voc1sTcukeWytdLjSBxER2voPukyGZpFvXKt9pSKhqupYYVBLsxpAuLjvMzJ+5W4OLU8VgwMQQ2rPaNcyk5wFQGRpLpIiZJ94Hkr7ODYZ2Kcw0gWHNo4iJ5EEEeSxON4R1MPDMRVydq7+13cugh0gC/8AxC5b4RI8BjSORvw7dVtYS1pLjfRcxiMO5r3NAeQCQDlLZGxyuMgEXg3umUg4g9tspMbm8/NOtmiT+lUfw/6ljNxREX0g/nop8PiJeBcl1jJEkmAbmwvOvO6DEVSWhuZ0NJIBiAXRmiOeVvoEmYF7qbnNHdZBfcCC6zbEyfJRNVvsqxd7bocb3XOYRDg4g94ESCR8Nj4gkctVWCLEEm/T1hDVaGkhrswmzoIkeBuPBWt2FKpxs2E+Q8kLSna63j9v+0JdeFMKCIPRZkzcMT5+KIYY/kqWkoVjCOj0P2/lbGB4earXFzCWsczMR7wDifdkxJg6g6LFpsMyr2H4i9gIbHeEaA+k6Hqq5WOc2mlXxPaD7y63gvs7TFJzpa50WJyd0kHM2HOGZ4sRYjVBiKNLDuaG91tXNJzB+WoHHI1uWze6dyrPsrj3tpOfJAphoMF0wXBujXAEg3vyV3i1ei+lnq9nl3pl9TMdC4tBYDydOy8y6WVk+l1kX6+67LWsMdtoKnwrjje0fS7R4e0OGYSWuLdYuQR9Vn4vGYhoyuDXU37nUDMbZYibH1WA3HtZWdUZYZnZByYSYHWBA8lrM4ualjlbTyAiSJDge95STHgvTwBsmz+ZXHkeW7t5IMPg6rajXYcmT8MEzqbCCSLG2y9B4HxfPBrGo17SGua7MwzAIsWgwQfC2tlwuG4vSpOBLibmcr8t4MGQfLQ/tfwXtXeA4FsxmFibCASNIF5Hyus+RG4+68XXVWxvA3Yfkuqp4toxWYCLyN/qszHY4du4w25kSJjwuq1PioLzVghogFwAhpj4hJPmBCoYvHtL5kGfBdDGjY82O1LLNIWt37roeO44Op0pgwI/BKD2exwzOl2XukWkeWiwcWW5RBHmVDRxGQEgx4GCtAxhwi1Vmf8Ai2tXDYn++DmHvc/uVN7QYua0ySIC5ulie/IB9TPzT4nGEukz5gfZW8Aaw7wVXH9wjxXWY7iBOFYEPCuIkUHideo/dc/WxpNMDYfnJPhMblYRz6Kr8MNBHjau4/v34KxRxpnz6LU41xJxLT/pjZc3TrjN5q1j8UDF5srnQAvBVTJvcK16fEf7OU69V0PBa39nb881wtPF92JXRcKx0UwJA6TH2XPzMYFleK2482/yVjjFcW2uqPGanu5XbaX+hUHE8VJvfwVDFYmQOnP+VPHxwA1KWXmts4lv9JDrn/b+yy8FXaHTlbHK4B+SY4o9lFlUo1fAq9kIAd4lVul95qNmIisS1scok/KVQ4piiSZB1J0Vj+oIeSs/HuJkrVHENV+CyTTEMO6rtqWTqEBJaeEOywDINc1lVawLpA8bk/VROxBnnt+ckza1wdwZE3BiIkFBiKxcS4xmcS4gANEkz3QLAdAvLBvSl2i8ne0MqXD0czgAQMxiSQ0eZNgPFRA2KbMp/BQvunc21tFNTIgWUUje6tYThVSp7jcw6OaI9SpBwbuSpNBOwFp2vRMqeahfTLXFrgQQYI3BTNJmys1HupUOysPpTrP2TgRorGGwFTKJYRNwTvHJaOD4S4gvIsIudNQD9QskmSG8ytMcBcdgtrgojBVsoIz023mQH0yX5tO6ILbCfdKznu7TCvMVHFhza91hIDcx5zcRGkeC1+F4VmR4GOpsbkAfTNJxyyDPeFQC8kT02hYGJx7CKtGj3muENLoktDgQYtBsD0XLjp7nVzsHrt8bryW1x0ivCvj8Fh4fCFzmiLQSZMd0EiZP5ZR1wQ7KR4dfRdE3g80KdUyCL8oyki8+Bv8AZY2JaDqNCekdLLqwTBx2+CwSRFo3Vdla2kj6R9EOHxOV4JLmjfLBPkHQDeNVDUB0SZG8+S2XYWbkVp4PjtSWtc4BpczMYgiLB0j9Mk/SFtMywGtIMXBBBkG4IIOi5MgbCfP+EbMwEtEC46xy8/srYnCN2oKEg1torr3sgfn7pUqwAgmJ8L+q5jD8We2BJibg39EOI4iSRJJ11ERNvA/mq1nKYGrLw3arW7/mtOZDhEwo3YwF7gSO7uCNIXOZxFmwSbHNpG/89EGcxfcqk5br5J8IVS6mpVhwbcyJ3geKPNbTzF/uubxHES4giRHXlYLQ4bxACnBJEGLDWVdHkNc7SoOYQLWgxxJ1UlSr+BUxUk6ons8VsO/JZwaCuUnjxWjT4rTZTLnOsLEi99I01lYTG8yqnEq4ZAgGYJBJgAaGG+YvbSxWPI2ba2QOpb7uMMeYabgSZItpaPPUW6pv6kESD91x/b2gG7/eAII+5ub6o8K8t0bmIvBuBB1A/VsDKzsyNOxCscC5dia3di/2QU6pVahiA7uu7jrd15DSZ5ZjB/lE9haSCIPhC2sc135Sq3am1aN1W6p4p/VR4jHhpMg7ecmLX2UdaqtDHNurWKay1O1ydA0pK61mANLBbTJMfn5+xTU3C97giOovMnb4fUqSnioEEAiQZgTN7XkadI8VBUcCTAgbbWAgTG/M7mV5QbrvckjUCdm11XLkbXKSirTGytLg+PdReSBI3CpYBrnua5wc5jdYBhrGnvFxbdol2vVWX/23EseHhwBJFiJ2ABzB0eBhzgbEznk3tpWiMlvvBb+NFLE1qOYdnIdmdBggAOGYkWAvBmLlVuOtw7KNL+nJh4dJMZrS3UE3kOFjaN5WJh8RBF3AgBoy2drOp008oCHH1HZWguzBuYASTBBkiXC93fJZ2QuaWt1Gh0+q0unDmuNCz1+i7Wn7RPqCjRp02F4YGvcQNcodUImIiHfZY2JxFU0HsaWzm6TYWDbREzutDgfD5qYjTsmUiZDgHVDBEjeATNr2adrczU4k/LVcXGXHdxJ1vE3Ag6rLFE0vIYBtR+Z9cle+UgAuJ3vyXsmG9m+HQatSkxoaGS0ZhTJLWmOxBh1nA/Vef/4l8Op4TijmYZjabWsY4BoJEuzEk5iZ2HkFcHH3MrsY54qMDw4y2GkNpsFrNa0gOa4wIBIE3K2q1HDY3jJZWzuLKeaQYzmm6IzsIgX8e6RIWSCR+O7VKS4aSepobdESMa/8prfzXG4T2sqOltUd092wjLzsdCP+1HxilSFVwoP7RnwkCCWloN2/CQZb5Ls/8RfYxrCyvgcO9zamd9Ysc+oQ4w4OLXEuEy+4t0XnNGpmcAD7xAsM2sXEa6rrYpgeOLEduoH7+Kpe95Gh2/x5oKAGbv8AumPGE9XBj4DI+cclYx+HNPV4JmwA8JP0UFN2hzCTMRqC3mPQroWOYWctrYqoDrHnz8IVmlw4GC4kgj4YkG38oSRv68laZjGxJG0lzYEkcxt8tU9ajoCp16IbaDp+R4KrvpZT1MU1wIId0M+loULagiCJvKRVJU1Gndtxbrz1QVKYvraeXT13TnECBYyDa+g5T6KFwkk872iE9W1JEBE2oNB9ouio1rwdj+W0UIF0o3GyV7qNK9Qx2Rzt568lafxYX+Q/dY7KxBkG/kdfGyHPOiubkSNFAqBiaea6LD8RY7pI3FvpdZ+J4gYuZI7ukCAdhqZIBkrPDio3Dqh873jdNrA3kpu0kif3VvC4i5sJiJFtPDRUaZjkjFaNFTamtjHcRqVA1rnlzRETe+ljE6bdVHTxhEbAG0WtuOSoNrIi66kw6fyocS7mrGLrZ7mBz5/wq9Kq0HMRN947p6lM95iyA4cmToeWs+ilrdq1dVHSKpaLsaRbKP8A2/hJZZpgfF9P3SV34uXv+n2VfAZ2QNqWcJI5gWzQZvzgpg8XCT238bpMZeGx4lY1eo30yNR+x89FNRrRNgbRJAMXm3I9dYSylwsCSOtlEJGvghC1TxQGmGhsENa2ZOjWhvlMT5qrSxRkX0228xvYlC9jcrS2xgSDeZ1IQBkDbx30hViNreSlrJ5qyK/91twYIuTY5hMOOsAkj1VvGuotAbS/uA02HM6QWVJh4gGHAQQCRoQdQsfMpO2JETbWOp1+g9EGPcFSD9iFqYLjdSnTqMabPZkJNy0GSS0k92YkxrlbyCr0K7BRe1wBmHAxdhDm6XG2YRfU23VDPp+dP3VzD4rKcxE6aQB3dLAQfhOmoB1uomMDcDxTDyeZW6KJac9UsEBjgGljS572MLG2Dj7jBcWkG4kouAe0D6WJ7Z5Oc5hpIOd3egB47mYOnKPhESVy5NydZslUdOv5qfufVVnGDmlruuynxyCCF7dh/a+kRUp1H5XFrzALcjgDlbGplzYMTbReM4XGlveAAMW/0xMRN7c9bKOpiS50uJvr4ABvXYAKB5VWJhMxtVfzV5Kc2SZCDypaOIqyxrnanMBodDqZ01AjoqXauBtYqMPPzRFy6G6yudaIPJlM90C6jKfMhRSzxok0yo0/1QhSSglNnsjpVdvqgoRTqUzW8t0QdBM3Tlwj83StCB7I2QEcpUjql4KjIv0TQja+2ija7WUR/Aiw8EkwTFz+kDcui/zQhA9uUwbFEaZgWsdOqtGnaItJcRMzBEWJkT0QvpjISGw6dJ0jWGzP5ZCagUwqSPBQ0IM3i295/ZOH+SaSOq8QQg7QiwKCpE6W+aEhCFISCko5SStCLP8A9c0VOpBBi++wv4JJITUrn6E73tuevgmfJsTJifADSPmkkkhRs0hLMmSSPNCIqOU6SAko2qbKkkpFBTOaha9JJAQia2UwBSSQhGhSSQhCYQapJIQmKSZJCacFS0tOW9kkkFCNjgZ6fL8hGwz4JJKKSACJ6/kKB4MJJJhCUWn1V0SG30y2jp8J56/NMkmmhfXETfMSJ6jcSFMKjSDd2gBgARyv6pJIKEPagyA45jABI1HKxtrCquaWuIOoMdEkkkJSEm6yEkk0k2b8hJJJCF//2Q=="/>
          <p:cNvSpPr>
            <a:spLocks noChangeAspect="1" noChangeArrowheads="1"/>
          </p:cNvSpPr>
          <p:nvPr/>
        </p:nvSpPr>
        <p:spPr bwMode="auto">
          <a:xfrm>
            <a:off x="63500" y="-1068388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3668" name="AutoShape 4" descr="data:image/jpeg;base64,/9j/4AAQSkZJRgABAQAAAQABAAD/2wCEAAkGBhQSEBQUEhQVFRUVFxgVGBgXGBgXGBUXFRcXGBcXFxgXHCYeGBokHRcUHy8gIycpLSwsFR4xNTAqNSYrLCkBCQoKDgwOGg8PGiwkHyUsLCwyKSwpLCwsLC8sLCwsLCwsLDAsLCwsKSksLCwpLCwsLCwsLCwpLCksLCwsLCwsLP/AABEIALcBEwMBIgACEQEDEQH/xAAbAAABBQEBAAAAAAAAAAAAAAACAAEDBAUGB//EADwQAAEDAgQDBQcDAgYCAwAAAAEAAhEDIQQSMUEFUWETInGBkQYyQqGxwfBS0eEUIwcVYnLS8YKSU6Ky/8QAGgEAAgMBAQAAAAAAAAAAAAAAAAECAwQFBv/EADURAAEEAQIEAwYEBgMAAAAAAAEAAgMRBBIhEzFBUWGh8AUicYGR0RQyscEjQlJy4fEVkqL/2gAMAwEAAhEDEQA/AOcSQylK9yvEI5T5lHKeU0I8yWZBKUoSR5ksyCUpTQjzJ8yjlKUIUmZPnUcpShCl7RLtFFKUpI3UmdLOglKU0lJ2hRiuVBKeUqTBIVkV0/bKrKcOUdIU+IVbzps6rZ04elSnrVnMkSq+dMXopPWp8yUqvnTZ06S1qcuQFyizpsydKJcpS5DmUeZLMnSjaklNmUeZNKElIXJsyCU0oTUmdJRSkhSspAzonXLNeRoSPAwjbi3j43ep+6yDJHZbTgu6FdMlK5+nxOoPinxAV7D8ZBs8R1Fx+4VjZ2FUvxXt8VoynlAx4IkGR0TyrrWekUpShlMXgap2ikcp5Vc4kIm4gFFp6D2U0pSgDk6LUaRSlKFJCKRylKFJFopFKUoZSlCVIpTyglKUIpHKUoZSlJFIpSzIZTShCKUsyGUpQhPKUppTJpp5SlNKaUk6TylKaU0oRSJNKaU0otOk8pIZSRadLnCxCpRWjYRf8+Wtvug7S0QOcnXrflYfhM+d4pXqzEExaRtohlEI/n+EmmDt/wBp8RLhpgydtEbXOG5HmmzawfP+EswP5+dEcQhHDBVmnxB41JIVlmJB39VnBsxaNr2+qIxsR5TeN781ezLc3Y7rO/CY7cbLSDuqeFn062XQibi3Xr5fNOKh2JtqZ08FpGa3qFnOC6tir6WYqs2seYv8vQp6defz7W36qwZcZVRw5OysZyn7QqF1eDH1tt5pzWtt5HVTGQw9VWcaQfyqbtSnFcqBtSdP59E5qKXGb3VZhd1CtDGHkiGM6Ko10pE/llLihQMHgroxIS7ZUO0KbMeafECXAWh2xS7YqgXnn80s55lPiBLgq/2xS7YqiaboBgwdDsfDmmDXRN40naToPGx9EuIE+Ar3ap+2WeHFPnPJPiI4IV/tUu1KpsaYJg7dE3aFISBBh2Cudql2qqiuUu3UtYUeGrXapu0KhDieX55pi8pawjhHsp+1TGqom1Haflk+R/6T6I1hMRHoEfaFJD2b/wBKZLiNUuC7ssQOIv8Alv8AseqTWybkc9/spZ11MX02G55KNx3gLzVr1NKanhs57pYwa94uA1jUyeqidRA+JpPSfW4CJ5IgQ3y/hR9nuLJAlBATilzI9UTaJmW38vkNbqxRDnWt4TBcTbfUqPJvYfml09XRGlQ5Y6/T1R0aebX8HOb6I94F9tJVsthokEAB3Pe9hprvvPQKLn0pNYCqr6WUDWXXH6cskSN9RuAoco5q3UpNJ7ri6wiYBGpi5uAfCeSjZhCSLi/M/ugO2QW9kHZkCTb76SPmPVMHHUD7jzUzsEc2XcTvyk7IBR8PU/t0T1JaU7qUXkSIIBsSDEQNJiDChzqd2GgwT1sDpEoW0Gn4vkmHKLghdWmLRGkfed+qsNxIIAJdM6zaNhET5zvpaTGMPeNTrabWSbh7EzYCfnClqCWgrVxuDonIadcuLmgvzQ3K/dtzLvFVrMnvB0gC/raDqqLdVK8AReZvpp5yk1xbtaWgHopjWDmgQJvvEDlG4QFhmI/OqiDidp9Sun9leBUsR2jamZrmCbWBze6C4g5fiMm1h1IUuXwW6idlOPFEpqt1zzJm0DXQ9PH8lMKpA0Fl0lThYDnBlDM2kAar3GPePdIBIEaWF77Kr/krMr3++A4AFgeAMxgNcXgSbgfkqLfaGrfdSdgBqyv62OfoPEJhxB20hXRwp3aBvZ6mMpP+kOuc3Iz+QpaPCHTAYy8e8bCW5p32HrZXDIvkLUPw9cyss40k94zv5qT+uJAk211BOu++o0KsuwL8rWgtglwsBs1jtSJ+K3WVaxPC3Na8ucyG02n3YmXRAOx0urdcm2yqDY99/XNVqfFcjHBpBzDKQ4AkCxlrj7pkRa6rjFg7STp3jb0PKdVkuqSTfUz056bKfC0XE90C4i/Uxb1VZk0i7Uw2zQHkrtZ15LQATaCSB4Ekk85lOK7WyBB1BPKQRAk8ryQD6IDwXEE5DTdmEnL3Z0E2mdAPwqmaRBvr4j6qIydQrVfzQYdJvTXyV51eb7fQabKXCtDg8/pbmk3EyAGi3vGSfAHqtXA+zufhlXECJY8SZEwHQY9dl1Hs1U4XT4e3t8Rhy/Kaj2OezPnIPdjUwAGga2WaXOc1p0Anela3HaT7y86fUBIjx/jRaP8AkzxJqjszEgPIYXE6gZnCDrsj9t+BjC4yrTbOTNLSQYhzWugHcAuIWDUruIgucQNASSBtYGwV4yHyNBaaVRhY0nULW5jqhp1HM7KmcsCahcHzAkODKrWiNLAWATLCbhzFmpJhx7+Z+6lXh6+iTqL2Pcxwgglp+kjmDqDuFHUbAuLaW3K2PavBNZi3QTBggWkCCALW2E31KxXtHUrDBNxIw/uFqlj0OLeydlXlP3npyU1So4ySB3okwNbXHLw0vppFfKEb3FsSNdNVdqVVKTMQLi8kyZEi2g2vv16IXVBFhFydbAbAan1vbdR1HybnSPOVOKLREu+R+3mi6TAtNS0NjNov9T+ycvOhLoFwJJF787ak+atBtM6En/xKucQwgIpVKMlnYtDrH3mf23kzeJEcrKszAOAKnwiRYWRHKx6FOKREEzBn5JNqG4BtrGyOhUMj7gOA8nKxx22UGjdafC2A1mgk2u7eRl/b6hZz2g7iDpc6bLV4VTqOqNqOykZhTmMogiLBsCYUdHhU3De60gOJIiTO9oBjT6rGJtLzZ6D91qMWpgodT+yr4zGCpUDi0BoDWw3ugxqbQk6izRuUk+Ovn+aqy3BNLi0tc57XADsxIIkyCTDQd53XR4DhGWkQGNDiJMAve0A2zAAASACb5ZBKpkymx1pv4KbItd39VzWCoNNWmIykuaCHad6ImeYI2V3ins+XPc9jQGFxyCQARaMoPQj8lW6jMPTaS40y42jOXOjezBlAueX1mR/GSATRoOLGZQ8vAp3eQGzTYC+DLdHGZlHFncQY/P8AZPRG0U/yWFT4U2Jc13XQAeby2bX81qU+H0mFstJaLmbCDJ1AA/Redz5aGIp4pgBBpUycwLaDGgwGB96lSKgsRoZkFZODwhruPaOdeBmLi5x5yXkmbc1rbjzzi7oLM6eKFwFbrQpPoHKMzS42y0qRc8mCABDX3vzkkAwtNudtSRhq5ddriHCiC0k5mkNqNtc/lll4Xh1KkWu7zntMh0xfa07aqxX466T3ndL8zKs/4nV1v6/tSh/yLWjcK/xOpXZQa7sWU2OdEiu7MZggODBdo1jNsLLnG4txa7NJkt+N4ADToJJOkb7KTGcWe9jWkkgGRJsqOddPD9lRwt97c/P97XIzPa73upnJLEPPaAg1IzXHavNrSASZG6lo4jKDZ2wgvcdupUWZKV0m4sbei5j8+Z3VR1CToXg3uHuHLr0Sb7hHfkgCc5MG2YgGwmIRylKZxoybpQGZMBVqiaFSbVH/APsR91cw/C8RUY4trhobBIfWqgmTtlaZT5lNhnxPks8uDE4bbLXB7RlBp24VGng6jnQahzCblx25EoBhXAy0mfLzWoz3ra3+a0K3s4+nQqVKxFINaIa73nl8ZQANLEm5GmiyZEOPAwlx3rb4rbDkzzuAA2vf4LEwvGqgpuw7y1rHwHF1ssODpEeGnVUMVRYyp3S17dRfbkeqv18BmuCcricrwLOykg63A6GDcLNqYYjS/n9lyYy07ja11nh3VdBxP2gqY495ozNaGsYCCPdylxcSDIsYvJI0WbjvZ2tQY2pWDWMcYBLmknSYEyYkLMY57XBzTBaZGhykdCCD5q/x7jVXF1A+sG91uRrWiGtA5CdTaTvlHIJiNzHAM2aolwI35qq2sP1fnqmSZwd5EhkjmmVtN7qNuXe8f9ny/EAFkCs3s5IGZhpmXFgJkFuhMRBPiOT4lwd1NxDb5LHNzBIgEbePI9EGK4s51OmRmfUaKnaF0mJquc2Z1kH6LT4XjsRVHY1HGm2vNmta3MdIDh3hMk26yvNsbLjtBsUNqPh169F2HOjmPLc7/XosTG8JqBhrFgDLaERe0AA9CqHagbL1TB+z1M0DQcXwBMOeXZXQcpBN/AaLlvY2rh61BrKr2it3srXN94QHaxbU+MGNCrYvahMbnaSaPTsb369t1XLhhrw26sLnsJgzWIayGxJJvLpj3rnTaI81oU/Y2oZh7SdgZEnYE3haXFOKYfD4vIBamS1zmgXJ1tybHnfzkp+3LQ4BtGRIuXxLeYEa9FeMnIkaHRs2IvelARQCw936rEo8P7KplrNaDB1Ljlif0a/NXG8XyYRtNrx2nfzN1iXyM2buxEwBeXFbGGwQxdftQ1/fIDGAZnOhzg4ENdLbgeRnkvQONOo5xTdRZUIktztDmt7jDALzawcdpt0nPNmC2iQf73+Kk2LTejr+i8LyACSWx4rb4dwovpuNO/dDpta/wkxuB42XZY7jdKnXjD0cPTLJ74ptkTTfAEDMDpfrcRdaTq4rPNRrmRkBjKS3OKYuSRJgg2ujJ9ouDRQq69ckQ4wLqXK8P4bRBZQpsNaq7KXuzf2qRPdLgIl2x73LQ6LXp+y7A/M8mtaWtvAy691siLm59LlS1MO3D4YuplsF8RearjOd5d+gEZfy+FhcTicbVNFrxTpi1V7dmzpJ1dy8OiyMbNOfdNDqSfVLTUcY33PQJcf4yxs06cl8aMMhpAuTAjSbBTYjhmJq4Zrq73sa1stotfSMiAQ7KxrQJ11LrqbiXDWUM1LDUzEAEwXOdvLj4+SjZUcGgOcBAi5kiwEQJIXrfZ+JBHD73Px5rkZOQ90ldPJY9bAAWLK0xpltcHVxFgdjJtpNl1eG7VtBpp0KgphoJfkc5pDRGZz9NjclZr+IQ7KQ4kBrYPcAyiBzP0XTYfhTjhm1A1rYa4dkXG4zu+EukyD5wqJnnHa01qsjn29eFJMPEcaNbLisVis0yZvKhoVADsrOIptfUjsi1zjADDq4xYNcDuYiQqr8M0EjPBBgh7S0gjUd3Mu+yRtUQR68LXBkY/VqFH140pxU6qjUpwXENzGfry1jyCuP4bUAae6Q4S0h7e8NJEkE+ibDcMrOdDWOJ10MWvqbbKXEiIJDh5bKBbLYBafPdUngxcAbdfPkghT1KTzbK6fApsRgX03FrmmRyuPIix8lqa9o2J3WCWNxcSAaUBSlWXcOqBgflOUkgc5HMajzT0OE1ntc5tNxDRJtt0n3vJMysAsuH1UBDITWk/RVZTSrH+WVIkty/wC4tZ/+iFLV4SWR2j2NkAgd5xg6EZQR81A5MV1qF9hufoFMYspF6TXc7fqqcrR4PwWtiMwoUzULQC4AtEA2HvET4BC3AsDM8VHtmJ7rBPL4jt0XY+yGFY+lWaadKm0sb3p92S4y9zjaC2Lxqufne0ODCXsF135c/r5LoYfs8vkAea9fTzXE8SpVcJWy1qZaYBg6tnexuD9itR/tlRqODamanTIs92V7Zmcr7G030t0gFXfaPh7WuI7NtRjbCpTcbiATDmy10F0aGJXL4zgrdR2lDMAQ2oJa4HdrmTI/8QuJkwNzGNmdYcR0+HTn5hd3HldjExiqHrfl5LsP6umKV8nZklziGgsEjWImmY8TYXuuWr4NrqjiAGgObAYczcznCGydBlLufu+lelwutTYSykXscRnynPTqZQSGuYyHRfTW6uu43/cLnUXNeQ2Axs5jBzQx0WNoF97lcZsEkF6Ta6wlZJWoUtD224Y4ZO5d0AFsHProW6rB4b7MduzMHVBH6aTqg15giE3EvamtWqh7TfNLQG95pbEEa37o0+S3vZX22p4cZcVSfZoDcsthrQMsguG2ljtsleTBjhsfP6/qFGR8Mkhc715qkzBspgMqUqr3NABcDkBtbulpgxAN9QUl07f8RaTgCym0NgQH02l2l5N5vN5KSxfiZ/5o3X68Vbob0I+q8y4zwqthKjQ7Wo2Q5mYtuSC3MQJMCSORC0/ZbE1TUZFN9TIcwAnKDPXutKrO4nXq02Uic9MEOiIl2gBKn4JjqlCqQKopgzmbmiY0ixE9bFb5dT4S11F3r5hZ26RKHNsBXfaPidfC41tTMf7uZ5YSCWNzAZSRbTKNNvNafEvYjCPwTKmHc1jw0HvON2f62gkA/wCqNrrgeK1C+q95BEnUyZPUnU2VRjiHZhrzU24jtLC1+kjnQ2PYHfpyVbsganBwsfp/tWK+Gc2XOHWdQSd5R4aoCIJgjS07Hra8DznZNhuIvY2GvLQJPPWxsbKLEVw50gNH+1uUHrAt1XRaXcish08wtLAcaqUHE0nOYSIJa4jXWYidArx9tsSc3958u1mCJOWdRaQ1otyHJc3Mp2vgpujY/wDMAfkgSOHIq5Uxri4lxJJMnqecCy18B7UV2inTY4BrYAaIBd3g7KSeengsYXbbXw+hm/omo13U3NcLOaQ4TsRcWKrkia4VQPxU2vc0813VH2kOIw5dUphxoucAPcDW1HlzW26kiYnu+a2aGJPZtDSKYDRDWCw3iTc6lcPT4sMwrsAaZirTzECoAGw5sm+h0AuJ5ldtwjiVCtTbYh17gnviY0izhu30lZImRsPvtP28Of0WsuLhsf8APisyrxJ7HG4dqJdnOtj8fUhVmV7zlb/9o9M0LqcD7PUKtRxcSQATFwD52Ky61HD0nNL8xYXQSM0CxN4HIFdiOfFFtDXX8/uuc+Kcm9Qr14LLxGNe98loJteDJ8b329FuufQawdrxCvTxLqQLKXZghrnsD2sL+zMNl0XIO0wiq4XDvqtOHLchiCNR4g3B8QtqpwCk/Eh76bH1JY6TsWxB35BcrPyYKYBHXx5/4WrGglBcS+1wTuI1QZsDzyMm/OQoKmJe4y4gnmW0/wDiuwxHDmuxkVMplxkd3n81k8XwlJuIcGhrWgxEx8iuvFlYuoNMIur5ArnyYuRViU8+5Cx62NqOADnAgbFrP2UVPFObcZQejWD6BdbxDhFA0qZpinJEkz9SNEHBfZ6lUqQ9sgAmzjB9FNuXhcMuMO39rVW7DytVCXf+4rmv81qDR/0/ZM7jNY61CfRblPg1A1wyLF0ajRWuO+z1FlaGNAaQN4VvHwtQbwhuL/K1UnEzKLuKf+xXMnjVb/5D6hCeK1f1m/hddhifZig3CNcGDOTc5j+Qh4P7NUHUqjntktFuhvfX6qH4vB0l3BGxr8rVL8DmagOL/wCnLjKeMdmBkaibN0nwTv4hUOrgfFrP2W/T4PSnQ/NaHGvZqiwtDAR3QfE81J0+GHgGLf8AtCBiZeg/xPMrlBxCrlyhwjllZHpC3+EYumzC58XVr0misGzQyhxZ2T+7AbBBcR6K63gFAYXNl786n6eC0+FcGpnDgODXNzZspFtI0+65XtLKx+EeHEBv/SAfkuhhYkzX2+QnbuSuR4lxJpq5sHUrvolobNcBzmuEy0SIAgjTmouI455y94ERu1n/ABXXcW4ZSFNrWtDGhxsAABPJV/aHhtINphob7tzET57qWLlwaWAxd96CnNiy+8RJ27rlTxSp2eTukToWtj5BRt4jWpk5MjcsGDn9IDwF1LOH4cYQuLWl+aZBM+nJQcPw1B9Voc1sTcukeWytdLjSBxER2voPukyGZpFvXKt9pSKhqupYYVBLsxpAuLjvMzJ+5W4OLU8VgwMQQ2rPaNcyk5wFQGRpLpIiZJ94Hkr7ODYZ2Kcw0gWHNo4iJ5EEEeSxON4R1MPDMRVydq7+13cugh0gC/8AxC5b4RI8BjSORvw7dVtYS1pLjfRcxiMO5r3NAeQCQDlLZGxyuMgEXg3umUg4g9tspMbm8/NOtmiT+lUfw/6ljNxREX0g/nop8PiJeBcl1jJEkmAbmwvOvO6DEVSWhuZ0NJIBiAXRmiOeVvoEmYF7qbnNHdZBfcCC6zbEyfJRNVvsqxd7bocb3XOYRDg4g94ESCR8Nj4gkctVWCLEEm/T1hDVaGkhrswmzoIkeBuPBWt2FKpxs2E+Q8kLSna63j9v+0JdeFMKCIPRZkzcMT5+KIYY/kqWkoVjCOj0P2/lbGB4earXFzCWsczMR7wDifdkxJg6g6LFpsMyr2H4i9gIbHeEaA+k6Hqq5WOc2mlXxPaD7y63gvs7TFJzpa50WJyd0kHM2HOGZ4sRYjVBiKNLDuaG91tXNJzB+WoHHI1uWze6dyrPsrj3tpOfJAphoMF0wXBujXAEg3vyV3i1ei+lnq9nl3pl9TMdC4tBYDydOy8y6WVk+l1kX6+67LWsMdtoKnwrjje0fS7R4e0OGYSWuLdYuQR9Vn4vGYhoyuDXU37nUDMbZYibH1WA3HtZWdUZYZnZByYSYHWBA8lrM4ualjlbTyAiSJDge95STHgvTwBsmz+ZXHkeW7t5IMPg6rajXYcmT8MEzqbCCSLG2y9B4HxfPBrGo17SGua7MwzAIsWgwQfC2tlwuG4vSpOBLibmcr8t4MGQfLQ/tfwXtXeA4FsxmFibCASNIF5Hyus+RG4+68XXVWxvA3Yfkuqp4toxWYCLyN/qszHY4du4w25kSJjwuq1PioLzVghogFwAhpj4hJPmBCoYvHtL5kGfBdDGjY82O1LLNIWt37roeO44Op0pgwI/BKD2exwzOl2XukWkeWiwcWW5RBHmVDRxGQEgx4GCtAxhwi1Vmf8Ai2tXDYn++DmHvc/uVN7QYua0ySIC5ulie/IB9TPzT4nGEukz5gfZW8Aaw7wVXH9wjxXWY7iBOFYEPCuIkUHideo/dc/WxpNMDYfnJPhMblYRz6Kr8MNBHjau4/v34KxRxpnz6LU41xJxLT/pjZc3TrjN5q1j8UDF5srnQAvBVTJvcK16fEf7OU69V0PBa39nb881wtPF92JXRcKx0UwJA6TH2XPzMYFleK2482/yVjjFcW2uqPGanu5XbaX+hUHE8VJvfwVDFYmQOnP+VPHxwA1KWXmts4lv9JDrn/b+yy8FXaHTlbHK4B+SY4o9lFlUo1fAq9kIAd4lVul95qNmIisS1scok/KVQ4piiSZB1J0Vj+oIeSs/HuJkrVHENV+CyTTEMO6rtqWTqEBJaeEOywDINc1lVawLpA8bk/VROxBnnt+ckza1wdwZE3BiIkFBiKxcS4xmcS4gANEkz3QLAdAvLBvSl2i8ne0MqXD0czgAQMxiSQ0eZNgPFRA2KbMp/BQvunc21tFNTIgWUUje6tYThVSp7jcw6OaI9SpBwbuSpNBOwFp2vRMqeahfTLXFrgQQYI3BTNJmys1HupUOysPpTrP2TgRorGGwFTKJYRNwTvHJaOD4S4gvIsIudNQD9QskmSG8ytMcBcdgtrgojBVsoIz023mQH0yX5tO6ILbCfdKznu7TCvMVHFhza91hIDcx5zcRGkeC1+F4VmR4GOpsbkAfTNJxyyDPeFQC8kT02hYGJx7CKtGj3muENLoktDgQYtBsD0XLjp7nVzsHrt8bryW1x0ivCvj8Fh4fCFzmiLQSZMd0EiZP5ZR1wQ7KR4dfRdE3g80KdUyCL8oyki8+Bv8AZY2JaDqNCekdLLqwTBx2+CwSRFo3Vdla2kj6R9EOHxOV4JLmjfLBPkHQDeNVDUB0SZG8+S2XYWbkVp4PjtSWtc4BpczMYgiLB0j9Mk/SFtMywGtIMXBBBkG4IIOi5MgbCfP+EbMwEtEC46xy8/srYnCN2oKEg1torr3sgfn7pUqwAgmJ8L+q5jD8We2BJibg39EOI4iSRJJ11ERNvA/mq1nKYGrLw3arW7/mtOZDhEwo3YwF7gSO7uCNIXOZxFmwSbHNpG/89EGcxfcqk5br5J8IVS6mpVhwbcyJ3geKPNbTzF/uubxHES4giRHXlYLQ4bxACnBJEGLDWVdHkNc7SoOYQLWgxxJ1UlSr+BUxUk6ons8VsO/JZwaCuUnjxWjT4rTZTLnOsLEi99I01lYTG8yqnEq4ZAgGYJBJgAaGG+YvbSxWPI2ba2QOpb7uMMeYabgSZItpaPPUW6pv6kESD91x/b2gG7/eAII+5ub6o8K8t0bmIvBuBB1A/VsDKzsyNOxCscC5dia3di/2QU6pVahiA7uu7jrd15DSZ5ZjB/lE9haSCIPhC2sc135Sq3am1aN1W6p4p/VR4jHhpMg7ecmLX2UdaqtDHNurWKay1O1ydA0pK61mANLBbTJMfn5+xTU3C97giOovMnb4fUqSnioEEAiQZgTN7XkadI8VBUcCTAgbbWAgTG/M7mV5QbrvckjUCdm11XLkbXKSirTGytLg+PdReSBI3CpYBrnua5wc5jdYBhrGnvFxbdol2vVWX/23EseHhwBJFiJ2ABzB0eBhzgbEznk3tpWiMlvvBb+NFLE1qOYdnIdmdBggAOGYkWAvBmLlVuOtw7KNL+nJh4dJMZrS3UE3kOFjaN5WJh8RBF3AgBoy2drOp008oCHH1HZWguzBuYASTBBkiXC93fJZ2QuaWt1Gh0+q0unDmuNCz1+i7Wn7RPqCjRp02F4YGvcQNcodUImIiHfZY2JxFU0HsaWzm6TYWDbREzutDgfD5qYjTsmUiZDgHVDBEjeATNr2adrczU4k/LVcXGXHdxJ1vE3Ag6rLFE0vIYBtR+Z9cle+UgAuJ3vyXsmG9m+HQatSkxoaGS0ZhTJLWmOxBh1nA/Vef/4l8Op4TijmYZjabWsY4BoJEuzEk5iZ2HkFcHH3MrsY54qMDw4y2GkNpsFrNa0gOa4wIBIE3K2q1HDY3jJZWzuLKeaQYzmm6IzsIgX8e6RIWSCR+O7VKS4aSepobdESMa/8prfzXG4T2sqOltUd092wjLzsdCP+1HxilSFVwoP7RnwkCCWloN2/CQZb5Ls/8RfYxrCyvgcO9zamd9Ysc+oQ4w4OLXEuEy+4t0XnNGpmcAD7xAsM2sXEa6rrYpgeOLEduoH7+Kpe95Gh2/x5oKAGbv8AumPGE9XBj4DI+cclYx+HNPV4JmwA8JP0UFN2hzCTMRqC3mPQroWOYWctrYqoDrHnz8IVmlw4GC4kgj4YkG38oSRv68laZjGxJG0lzYEkcxt8tU9ajoCp16IbaDp+R4KrvpZT1MU1wIId0M+loULagiCJvKRVJU1Gndtxbrz1QVKYvraeXT13TnECBYyDa+g5T6KFwkk872iE9W1JEBE2oNB9ouio1rwdj+W0UIF0o3GyV7qNK9Qx2Rzt568lafxYX+Q/dY7KxBkG/kdfGyHPOiubkSNFAqBiaea6LD8RY7pI3FvpdZ+J4gYuZI7ukCAdhqZIBkrPDio3Dqh873jdNrA3kpu0kif3VvC4i5sJiJFtPDRUaZjkjFaNFTamtjHcRqVA1rnlzRETe+ljE6bdVHTxhEbAG0WtuOSoNrIi66kw6fyocS7mrGLrZ7mBz5/wq9Kq0HMRN947p6lM95iyA4cmToeWs+ilrdq1dVHSKpaLsaRbKP8A2/hJZZpgfF9P3SV34uXv+n2VfAZ2QNqWcJI5gWzQZvzgpg8XCT238bpMZeGx4lY1eo30yNR+x89FNRrRNgbRJAMXm3I9dYSylwsCSOtlEJGvghC1TxQGmGhsENa2ZOjWhvlMT5qrSxRkX0228xvYlC9jcrS2xgSDeZ1IQBkDbx30hViNreSlrJ5qyK/91twYIuTY5hMOOsAkj1VvGuotAbS/uA02HM6QWVJh4gGHAQQCRoQdQsfMpO2JETbWOp1+g9EGPcFSD9iFqYLjdSnTqMabPZkJNy0GSS0k92YkxrlbyCr0K7BRe1wBmHAxdhDm6XG2YRfU23VDPp+dP3VzD4rKcxE6aQB3dLAQfhOmoB1uomMDcDxTDyeZW6KJac9UsEBjgGljS572MLG2Dj7jBcWkG4kouAe0D6WJ7Z5Oc5hpIOd3egB47mYOnKPhESVy5NydZslUdOv5qfufVVnGDmlruuynxyCCF7dh/a+kRUp1H5XFrzALcjgDlbGplzYMTbReM4XGlveAAMW/0xMRN7c9bKOpiS50uJvr4ABvXYAKB5VWJhMxtVfzV5Kc2SZCDypaOIqyxrnanMBodDqZ01AjoqXauBtYqMPPzRFy6G6yudaIPJlM90C6jKfMhRSzxok0yo0/1QhSSglNnsjpVdvqgoRTqUzW8t0QdBM3Tlwj83StCB7I2QEcpUjql4KjIv0TQja+2ija7WUR/Aiw8EkwTFz+kDcui/zQhA9uUwbFEaZgWsdOqtGnaItJcRMzBEWJkT0QvpjISGw6dJ0jWGzP5ZCagUwqSPBQ0IM3i295/ZOH+SaSOq8QQg7QiwKCpE6W+aEhCFISCko5SStCLP8A9c0VOpBBi++wv4JJITUrn6E73tuevgmfJsTJifADSPmkkkhRs0hLMmSSPNCIqOU6SAko2qbKkkpFBTOaha9JJAQia2UwBSSQhGhSSQhCYQapJIQmKSZJCacFS0tOW9kkkFCNjgZ6fL8hGwz4JJKKSACJ6/kKB4MJJJhCUWn1V0SG30y2jp8J56/NMkmmhfXETfMSJ6jcSFMKjSDd2gBgARyv6pJIKEPagyA45jABI1HKxtrCquaWuIOoMdEkkkJSEm6yEkk0k2b8hJJJCF//2Q=="/>
          <p:cNvSpPr>
            <a:spLocks noChangeAspect="1" noChangeArrowheads="1"/>
          </p:cNvSpPr>
          <p:nvPr/>
        </p:nvSpPr>
        <p:spPr bwMode="auto">
          <a:xfrm>
            <a:off x="63500" y="-1068388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13670" name="Picture 6" descr="https://encrypted-tbn1.gstatic.com/images?q=tbn:ANd9GcRlDXspcQUfPjM_DMJHJuFwixs09pDV6Mc66YjtVe0lze6weZp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263691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908050"/>
            <a:ext cx="7861300" cy="274638"/>
          </a:xfrm>
        </p:spPr>
        <p:txBody>
          <a:bodyPr/>
          <a:lstStyle/>
          <a:p>
            <a:r>
              <a:rPr lang="en-US"/>
              <a:t>eBook Collection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330325"/>
            <a:ext cx="7558088" cy="3025957"/>
          </a:xfrm>
        </p:spPr>
        <p:txBody>
          <a:bodyPr/>
          <a:lstStyle/>
          <a:p>
            <a:r>
              <a:rPr lang="en-US" dirty="0"/>
              <a:t>Springer’s eBook Collection includes the following content types:</a:t>
            </a:r>
          </a:p>
          <a:p>
            <a:pPr lvl="1"/>
            <a:r>
              <a:rPr lang="en-US" dirty="0"/>
              <a:t>eBooks</a:t>
            </a:r>
          </a:p>
          <a:p>
            <a:pPr lvl="2"/>
            <a:r>
              <a:rPr lang="en-US" dirty="0"/>
              <a:t>Textbooks, Monographs, Atlases, and more</a:t>
            </a:r>
          </a:p>
          <a:p>
            <a:pPr lvl="1"/>
            <a:r>
              <a:rPr lang="en-US" dirty="0" err="1"/>
              <a:t>eReference</a:t>
            </a:r>
            <a:r>
              <a:rPr lang="en-US" dirty="0"/>
              <a:t> Works</a:t>
            </a:r>
          </a:p>
          <a:p>
            <a:pPr lvl="2"/>
            <a:r>
              <a:rPr lang="en-US" dirty="0"/>
              <a:t>Handbooks and Major Reference Works</a:t>
            </a:r>
          </a:p>
          <a:p>
            <a:pPr lvl="1"/>
            <a:r>
              <a:rPr lang="en-US" dirty="0"/>
              <a:t>eBook Series</a:t>
            </a:r>
          </a:p>
          <a:p>
            <a:r>
              <a:rPr lang="en-US" dirty="0"/>
              <a:t>Organized </a:t>
            </a:r>
            <a:r>
              <a:rPr lang="en-US"/>
              <a:t>into </a:t>
            </a:r>
            <a:r>
              <a:rPr lang="en-US" smtClean="0"/>
              <a:t>12 + 5 </a:t>
            </a:r>
            <a:r>
              <a:rPr lang="en-US" dirty="0"/>
              <a:t>Subject Collections </a:t>
            </a:r>
          </a:p>
          <a:p>
            <a:pPr lvl="1"/>
            <a:endParaRPr lang="en-US" dirty="0"/>
          </a:p>
        </p:txBody>
      </p:sp>
      <p:sp>
        <p:nvSpPr>
          <p:cNvPr id="235524" name="Rectangle 4"/>
          <p:cNvSpPr>
            <a:spLocks noChangeArrowheads="1"/>
          </p:cNvSpPr>
          <p:nvPr/>
        </p:nvSpPr>
        <p:spPr bwMode="auto">
          <a:xfrm rot="-766254">
            <a:off x="6400800" y="3581400"/>
            <a:ext cx="17907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SzPct val="130000"/>
            </a:pPr>
            <a:r>
              <a:rPr lang="en-US" sz="1800" b="1" i="1">
                <a:solidFill>
                  <a:schemeClr val="accent2"/>
                </a:solidFill>
              </a:rPr>
              <a:t>~ Available on </a:t>
            </a:r>
            <a:br>
              <a:rPr lang="en-US" sz="1800" b="1" i="1">
                <a:solidFill>
                  <a:schemeClr val="accent2"/>
                </a:solidFill>
              </a:rPr>
            </a:br>
            <a:r>
              <a:rPr lang="en-US" sz="1800" b="1" i="1">
                <a:solidFill>
                  <a:schemeClr val="accent2"/>
                </a:solidFill>
              </a:rPr>
              <a:t>SpringerLink</a:t>
            </a:r>
          </a:p>
        </p:txBody>
      </p:sp>
      <p:pic>
        <p:nvPicPr>
          <p:cNvPr id="235525" name="Picture 5" descr="72047CH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572000"/>
            <a:ext cx="2322513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26" name="Picture 6" descr="721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572000"/>
            <a:ext cx="2211388" cy="157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27" name="Picture 7" descr="rock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572000"/>
            <a:ext cx="2376488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908050"/>
            <a:ext cx="7861300" cy="274638"/>
          </a:xfrm>
        </p:spPr>
        <p:txBody>
          <a:bodyPr/>
          <a:lstStyle/>
          <a:p>
            <a:r>
              <a:rPr lang="en-US"/>
              <a:t>Key Features for Librarians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330325"/>
            <a:ext cx="5743590" cy="2757678"/>
          </a:xfrm>
        </p:spPr>
        <p:txBody>
          <a:bodyPr/>
          <a:lstStyle/>
          <a:p>
            <a:r>
              <a:rPr lang="en-US" dirty="0" smtClean="0"/>
              <a:t>Interconnected </a:t>
            </a:r>
            <a:r>
              <a:rPr lang="en-US" dirty="0"/>
              <a:t>to all Springer content (Online Journals and </a:t>
            </a:r>
            <a:r>
              <a:rPr lang="en-US" dirty="0" err="1"/>
              <a:t>eReference</a:t>
            </a:r>
            <a:r>
              <a:rPr lang="en-US" dirty="0"/>
              <a:t> Works)</a:t>
            </a:r>
          </a:p>
          <a:p>
            <a:r>
              <a:rPr lang="en-US" dirty="0" smtClean="0"/>
              <a:t>New books directly available for use: Springer Books are born digitally</a:t>
            </a:r>
            <a:endParaRPr lang="en-US" dirty="0"/>
          </a:p>
          <a:p>
            <a:r>
              <a:rPr lang="en-US" dirty="0" smtClean="0"/>
              <a:t>Fully integrated in your library catalogue: MARC </a:t>
            </a:r>
            <a:r>
              <a:rPr lang="en-US" dirty="0"/>
              <a:t>21 </a:t>
            </a:r>
            <a:r>
              <a:rPr lang="en-US" dirty="0" smtClean="0"/>
              <a:t>Records</a:t>
            </a:r>
          </a:p>
          <a:p>
            <a:r>
              <a:rPr lang="en-US" dirty="0" smtClean="0"/>
              <a:t>Allowances for digital ILL, inclusion in course packs, etc COUNTER compliant usage statistics</a:t>
            </a:r>
          </a:p>
          <a:p>
            <a:r>
              <a:rPr lang="en-US" dirty="0" smtClean="0"/>
              <a:t>Ownership business model</a:t>
            </a:r>
            <a:endParaRPr lang="en-US" dirty="0"/>
          </a:p>
        </p:txBody>
      </p:sp>
      <p:pic>
        <p:nvPicPr>
          <p:cNvPr id="240644" name="Picture 4" descr="E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214422"/>
            <a:ext cx="2055813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908050"/>
            <a:ext cx="7861300" cy="274638"/>
          </a:xfrm>
        </p:spPr>
        <p:txBody>
          <a:bodyPr/>
          <a:lstStyle/>
          <a:p>
            <a:r>
              <a:rPr lang="en-US"/>
              <a:t>Availability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330325"/>
            <a:ext cx="7558088" cy="2644775"/>
          </a:xfrm>
        </p:spPr>
        <p:txBody>
          <a:bodyPr/>
          <a:lstStyle/>
          <a:p>
            <a:r>
              <a:rPr lang="en-US"/>
              <a:t>Springer eBooks are available through SpringerLink*. </a:t>
            </a:r>
          </a:p>
          <a:p>
            <a:r>
              <a:rPr lang="en-US"/>
              <a:t>Subscriber access is gained through IP verification for institutions and passwords/usernames for individuals and society members. </a:t>
            </a:r>
          </a:p>
          <a:p>
            <a:r>
              <a:rPr lang="en-US"/>
              <a:t>Packages can be purchased direct via your consortia and licensing manager;  individual institutions can purchase via their book distributor, journal agent, or direct via Springer.</a:t>
            </a:r>
          </a:p>
          <a:p>
            <a:r>
              <a:rPr lang="en-US"/>
              <a:t>A la carte purchases can be made through any number of partners including Amazon, NetLibary, eBrary, MyiLibrary etc….</a:t>
            </a:r>
          </a:p>
        </p:txBody>
      </p:sp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611188" y="6308725"/>
            <a:ext cx="37289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1" dirty="0">
                <a:solidFill>
                  <a:schemeClr val="tx1"/>
                </a:solidFill>
              </a:rPr>
              <a:t>* Local </a:t>
            </a:r>
            <a:r>
              <a:rPr lang="en-US" sz="1200" b="1" dirty="0" smtClean="0">
                <a:solidFill>
                  <a:schemeClr val="tx1"/>
                </a:solidFill>
              </a:rPr>
              <a:t>hosting/loading agreements </a:t>
            </a:r>
            <a:r>
              <a:rPr lang="en-US" sz="1200" b="1" dirty="0">
                <a:solidFill>
                  <a:schemeClr val="tx1"/>
                </a:solidFill>
              </a:rPr>
              <a:t>are possible</a:t>
            </a:r>
          </a:p>
        </p:txBody>
      </p:sp>
      <p:sp>
        <p:nvSpPr>
          <p:cNvPr id="250885" name="Text Box 5"/>
          <p:cNvSpPr txBox="1">
            <a:spLocks noChangeArrowheads="1"/>
          </p:cNvSpPr>
          <p:nvPr/>
        </p:nvSpPr>
        <p:spPr bwMode="auto">
          <a:xfrm rot="20940000">
            <a:off x="3810000" y="5101422"/>
            <a:ext cx="533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chemeClr val="accent2"/>
                </a:solidFill>
              </a:rPr>
              <a:t>~ </a:t>
            </a:r>
            <a:r>
              <a:rPr lang="en-US" sz="2800" b="1" dirty="0">
                <a:solidFill>
                  <a:schemeClr val="accent2"/>
                </a:solidFill>
              </a:rPr>
              <a:t>Available on </a:t>
            </a:r>
            <a:r>
              <a:rPr lang="en-US" sz="2800" b="1" dirty="0" smtClean="0">
                <a:solidFill>
                  <a:schemeClr val="accent2"/>
                </a:solidFill>
              </a:rPr>
              <a:t>link.springer.com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4729163" y="2057401"/>
          <a:ext cx="3762375" cy="4395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716463" y="1484312"/>
            <a:ext cx="3810000" cy="4968875"/>
            <a:chOff x="3233" y="1149"/>
            <a:chExt cx="2530" cy="2625"/>
          </a:xfrm>
        </p:grpSpPr>
        <p:sp>
          <p:nvSpPr>
            <p:cNvPr id="217095" name="Text Box 7"/>
            <p:cNvSpPr txBox="1">
              <a:spLocks noChangeArrowheads="1"/>
            </p:cNvSpPr>
            <p:nvPr/>
          </p:nvSpPr>
          <p:spPr bwMode="auto">
            <a:xfrm>
              <a:off x="3233" y="1149"/>
              <a:ext cx="2530" cy="24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b="1" dirty="0" smtClean="0">
                  <a:solidFill>
                    <a:schemeClr val="bg1"/>
                  </a:solidFill>
                </a:rPr>
                <a:t>English Language Packages: Average Chapter Downloads 2012 by Title and Copyright </a:t>
              </a:r>
              <a:r>
                <a:rPr lang="en-US" sz="1200" b="1" dirty="0">
                  <a:solidFill>
                    <a:schemeClr val="bg1"/>
                  </a:solidFill>
                </a:rPr>
                <a:t>Year</a:t>
              </a:r>
            </a:p>
          </p:txBody>
        </p:sp>
        <p:sp>
          <p:nvSpPr>
            <p:cNvPr id="217096" name="Rectangle 8"/>
            <p:cNvSpPr>
              <a:spLocks noChangeArrowheads="1"/>
            </p:cNvSpPr>
            <p:nvPr/>
          </p:nvSpPr>
          <p:spPr bwMode="auto">
            <a:xfrm>
              <a:off x="3233" y="1149"/>
              <a:ext cx="2530" cy="2625"/>
            </a:xfrm>
            <a:prstGeom prst="rect">
              <a:avLst/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Rectangle 9"/>
          <p:cNvSpPr txBox="1">
            <a:spLocks noChangeArrowheads="1"/>
          </p:cNvSpPr>
          <p:nvPr/>
        </p:nvSpPr>
        <p:spPr bwMode="auto">
          <a:xfrm>
            <a:off x="539750" y="1484313"/>
            <a:ext cx="3810000" cy="25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90500" lvl="0" indent="-190500" algn="l">
              <a:lnSpc>
                <a:spcPct val="120000"/>
              </a:lnSpc>
              <a:buClr>
                <a:schemeClr val="accent2"/>
              </a:buClr>
              <a:buSzPct val="130000"/>
              <a:buFont typeface="Times" pitchFamily="18" charset="0"/>
              <a:buChar char="•"/>
            </a:pPr>
            <a:r>
              <a:rPr lang="en-US" sz="1300" b="0" kern="0" dirty="0" smtClean="0">
                <a:latin typeface="+mn-lt"/>
              </a:rPr>
              <a:t>Although a book title is used slightly less a few years after publication, t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here</a:t>
            </a:r>
            <a:r>
              <a:rPr kumimoji="0" lang="en-US" sz="13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definitely strong interest in ‘older’ book content. </a:t>
            </a:r>
          </a:p>
          <a:p>
            <a:pPr marL="190500" lvl="0" indent="-190500" algn="l">
              <a:lnSpc>
                <a:spcPct val="120000"/>
              </a:lnSpc>
              <a:buClr>
                <a:schemeClr val="accent2"/>
              </a:buClr>
              <a:buSzPct val="130000"/>
              <a:buFont typeface="Times" pitchFamily="18" charset="0"/>
              <a:buChar char="•"/>
            </a:pPr>
            <a:r>
              <a:rPr lang="en-US" sz="1300" b="0" kern="0" dirty="0" smtClean="0">
                <a:latin typeface="+mn-lt"/>
              </a:rPr>
              <a:t>For example, chapters f</a:t>
            </a:r>
            <a:r>
              <a:rPr kumimoji="0" lang="en-US" sz="13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rom</a:t>
            </a:r>
            <a:r>
              <a:rPr kumimoji="0" lang="en-US" sz="13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 English language  2005 title were downloaded 755 times on average in 2012. This compares to ‘just’ 1,142 chapter downloads for an average 2011 title.</a:t>
            </a:r>
          </a:p>
          <a:p>
            <a:pPr marL="190500" marR="0" lvl="0" indent="-190500" algn="l" defTabSz="914400" rtl="0" eaLnBrk="0" fontAlgn="base" latinLnBrk="0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Times" pitchFamily="18" charset="0"/>
              <a:buChar char="•"/>
              <a:tabLst/>
              <a:defRPr/>
            </a:pPr>
            <a:r>
              <a:rPr lang="en-US" sz="1300" b="0" kern="0" dirty="0" smtClean="0">
                <a:latin typeface="+mn-lt"/>
              </a:rPr>
              <a:t>2012 titles had slightly fewer downloads on average, since many titles were added to SpringerLink only in the course of the year.</a:t>
            </a: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08050"/>
            <a:ext cx="8166100" cy="304699"/>
          </a:xfrm>
        </p:spPr>
        <p:txBody>
          <a:bodyPr/>
          <a:lstStyle/>
          <a:p>
            <a:r>
              <a:rPr lang="en-US" dirty="0" smtClean="0"/>
              <a:t>2012 Chapter Downloads by Copyright Years</a:t>
            </a:r>
            <a:endParaRPr lang="en-US" dirty="0"/>
          </a:p>
        </p:txBody>
      </p:sp>
      <p:sp>
        <p:nvSpPr>
          <p:cNvPr id="9" name="Text Box 45"/>
          <p:cNvSpPr txBox="1">
            <a:spLocks noChangeArrowheads="1"/>
          </p:cNvSpPr>
          <p:nvPr/>
        </p:nvSpPr>
        <p:spPr bwMode="auto">
          <a:xfrm>
            <a:off x="4664018" y="6469807"/>
            <a:ext cx="3810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600" b="0" i="1" dirty="0" smtClean="0"/>
              <a:t>(Data adjusted for abnormal usage spikes due to massive downloading)</a:t>
            </a:r>
            <a:endParaRPr lang="en-US" sz="600" b="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539750" y="1484313"/>
            <a:ext cx="6840562" cy="4681538"/>
            <a:chOff x="3233" y="1149"/>
            <a:chExt cx="2530" cy="2625"/>
          </a:xfrm>
        </p:grpSpPr>
        <p:sp>
          <p:nvSpPr>
            <p:cNvPr id="247850" name="Text Box 42"/>
            <p:cNvSpPr txBox="1">
              <a:spLocks noChangeArrowheads="1"/>
            </p:cNvSpPr>
            <p:nvPr/>
          </p:nvSpPr>
          <p:spPr bwMode="auto">
            <a:xfrm>
              <a:off x="3233" y="1149"/>
              <a:ext cx="2530" cy="155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b="1" dirty="0" smtClean="0">
                  <a:solidFill>
                    <a:schemeClr val="bg1"/>
                  </a:solidFill>
                </a:rPr>
                <a:t>eBooks downloads by visitor referral Q1 2013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47851" name="Rectangle 43"/>
            <p:cNvSpPr>
              <a:spLocks noChangeArrowheads="1"/>
            </p:cNvSpPr>
            <p:nvPr/>
          </p:nvSpPr>
          <p:spPr bwMode="auto">
            <a:xfrm>
              <a:off x="3233" y="1149"/>
              <a:ext cx="2530" cy="2625"/>
            </a:xfrm>
            <a:prstGeom prst="rect">
              <a:avLst/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609600" y="1844825"/>
          <a:ext cx="6698704" cy="4321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08050"/>
            <a:ext cx="8305800" cy="304699"/>
          </a:xfrm>
        </p:spPr>
        <p:txBody>
          <a:bodyPr/>
          <a:lstStyle/>
          <a:p>
            <a:r>
              <a:rPr lang="en-US" dirty="0" smtClean="0"/>
              <a:t>eBooks Downloads by Visitor Referral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539750" y="6268522"/>
            <a:ext cx="684056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900"/>
              </a:spcBef>
              <a:buClr>
                <a:schemeClr val="accent2"/>
              </a:buClr>
              <a:buSzPct val="100000"/>
            </a:pPr>
            <a:r>
              <a:rPr lang="en-US" sz="1000" i="1" dirty="0" smtClean="0">
                <a:latin typeface="+mn-lt"/>
              </a:rPr>
              <a:t>Direct traffic includes every session for which no referrer was passed on, such as bookmark traffic and typed URLs, but more importantly, word-to-mouth initiated traffic such as links in e-mails or instant messaging programs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908720"/>
            <a:ext cx="5867400" cy="274637"/>
          </a:xfrm>
        </p:spPr>
        <p:txBody>
          <a:bodyPr anchor="b"/>
          <a:lstStyle/>
          <a:p>
            <a:r>
              <a:rPr lang="en-US" dirty="0" smtClean="0"/>
              <a:t>MARC Records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219200"/>
            <a:ext cx="7558087" cy="5450210"/>
          </a:xfrm>
        </p:spPr>
        <p:txBody>
          <a:bodyPr/>
          <a:lstStyle/>
          <a:p>
            <a:pPr marL="282575" indent="-282575">
              <a:buFont typeface="Times" pitchFamily="18" charset="0"/>
              <a:buNone/>
            </a:pPr>
            <a:endParaRPr lang="en-US" sz="1800" b="1" u="sng" dirty="0" smtClean="0"/>
          </a:p>
          <a:p>
            <a:pPr marL="282575" indent="-282575"/>
            <a:r>
              <a:rPr lang="en-US" b="1" dirty="0" smtClean="0"/>
              <a:t>Option 1: Basic Springer MARC Records</a:t>
            </a:r>
          </a:p>
          <a:p>
            <a:pPr marL="560388" lvl="1" indent="-276225"/>
            <a:r>
              <a:rPr lang="en-US" dirty="0" smtClean="0"/>
              <a:t>Provided free</a:t>
            </a:r>
          </a:p>
          <a:p>
            <a:pPr marL="560388" lvl="1" indent="-276225"/>
            <a:r>
              <a:rPr lang="en-US" dirty="0" smtClean="0"/>
              <a:t>Available on </a:t>
            </a:r>
            <a:r>
              <a:rPr lang="en-US" dirty="0" smtClean="0">
                <a:hlinkClick r:id="rId3"/>
              </a:rPr>
              <a:t>www.springer.com/marc</a:t>
            </a:r>
            <a:r>
              <a:rPr lang="en-US" dirty="0" smtClean="0"/>
              <a:t> in UTF8 format</a:t>
            </a:r>
          </a:p>
          <a:p>
            <a:pPr marL="282575" indent="-282575"/>
            <a:endParaRPr lang="en-US" dirty="0" smtClean="0"/>
          </a:p>
          <a:p>
            <a:pPr marL="282575" indent="-282575"/>
            <a:r>
              <a:rPr lang="en-US" b="1" dirty="0" smtClean="0"/>
              <a:t>Option 2: OCLC MARC Records for Springer eBooks</a:t>
            </a:r>
          </a:p>
          <a:p>
            <a:pPr marL="560388" lvl="1" indent="-276225"/>
            <a:r>
              <a:rPr lang="en-US" dirty="0" smtClean="0"/>
              <a:t>Collection Sets </a:t>
            </a:r>
            <a:r>
              <a:rPr lang="en-US" i="1" dirty="0" smtClean="0"/>
              <a:t>freely</a:t>
            </a:r>
            <a:r>
              <a:rPr lang="en-US" dirty="0" smtClean="0"/>
              <a:t> available</a:t>
            </a:r>
          </a:p>
          <a:p>
            <a:pPr marL="560388" lvl="1" indent="-276225"/>
            <a:r>
              <a:rPr lang="en-US" dirty="0" smtClean="0"/>
              <a:t>Download records using OCLC control numbers</a:t>
            </a:r>
          </a:p>
          <a:p>
            <a:pPr marL="560388" lvl="1" indent="-276225"/>
            <a:endParaRPr lang="en-US" sz="1500" dirty="0" smtClean="0"/>
          </a:p>
          <a:p>
            <a:pPr marL="282575" indent="-282575"/>
            <a:r>
              <a:rPr lang="en-US" b="1" dirty="0" smtClean="0"/>
              <a:t>Option 3: 3</a:t>
            </a:r>
            <a:r>
              <a:rPr lang="en-US" b="1" baseline="30000" dirty="0" smtClean="0"/>
              <a:t>rd</a:t>
            </a:r>
            <a:r>
              <a:rPr lang="en-US" b="1" dirty="0" smtClean="0"/>
              <a:t> Party MARC Records for Springer eBooks</a:t>
            </a:r>
          </a:p>
          <a:p>
            <a:pPr marL="560388" lvl="1" indent="-276225"/>
            <a:r>
              <a:rPr lang="en-US" dirty="0" smtClean="0"/>
              <a:t>Not necessarily free</a:t>
            </a:r>
          </a:p>
          <a:p>
            <a:pPr marL="560388" lvl="1" indent="-276225"/>
            <a:r>
              <a:rPr lang="en-US" dirty="0" smtClean="0"/>
              <a:t>E.g. Serials Solutions</a:t>
            </a:r>
          </a:p>
          <a:p>
            <a:pPr marL="560388" lvl="1" indent="-276225"/>
            <a:endParaRPr lang="en-US" sz="1500" dirty="0" smtClean="0"/>
          </a:p>
          <a:p>
            <a:pPr marL="560388" lvl="1" indent="-276225"/>
            <a:endParaRPr lang="en-US" sz="1500" dirty="0" smtClean="0"/>
          </a:p>
        </p:txBody>
      </p:sp>
      <p:pic>
        <p:nvPicPr>
          <p:cNvPr id="171010" name="Picture 2" descr="http://t0.gstatic.com/images?q=tbn:ANd9GcRsuwUX6E3HTL8aP6gupS0LvZez5CHsEYY8A6yaRw6HUzeK_w3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628800"/>
            <a:ext cx="1214738" cy="1121297"/>
          </a:xfrm>
          <a:prstGeom prst="rect">
            <a:avLst/>
          </a:prstGeom>
          <a:noFill/>
        </p:spPr>
      </p:pic>
      <p:pic>
        <p:nvPicPr>
          <p:cNvPr id="5" name="Picture 2" descr="http://t0.gstatic.com/images?q=tbn:ANd9GcRsuwUX6E3HTL8aP6gupS0LvZez5CHsEYY8A6yaRw6HUzeK_w3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243807"/>
            <a:ext cx="1214738" cy="112129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3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3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3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3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3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3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3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3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Springer eBooks: NO Digital Rights Management (DRM):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1908175"/>
          <a:ext cx="7391400" cy="4264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/>
          <p:cNvSpPr>
            <a:spLocks noChangeAspect="1"/>
          </p:cNvSpPr>
          <p:nvPr/>
        </p:nvSpPr>
        <p:spPr>
          <a:xfrm>
            <a:off x="6324600" y="2209800"/>
            <a:ext cx="1419920" cy="1419920"/>
          </a:xfrm>
          <a:prstGeom prst="ellipse">
            <a:avLst/>
          </a:prstGeom>
          <a:blipFill dpi="0" rotWithShape="0">
            <a:blip r:embed="rId8" cstate="print"/>
            <a:srcRect/>
            <a:tile tx="0" ty="0" sx="100000" sy="100000" flip="none" algn="ctr"/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Device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9575"/>
            <a:ext cx="8305800" cy="2954655"/>
          </a:xfrm>
        </p:spPr>
        <p:txBody>
          <a:bodyPr/>
          <a:lstStyle/>
          <a:p>
            <a:r>
              <a:rPr lang="en-US" dirty="0" smtClean="0"/>
              <a:t>Amazon Kindle, Sony Readers, </a:t>
            </a:r>
            <a:r>
              <a:rPr lang="en-US" dirty="0" err="1" smtClean="0"/>
              <a:t>BeBook</a:t>
            </a:r>
            <a:r>
              <a:rPr lang="en-US" dirty="0" smtClean="0"/>
              <a:t>, </a:t>
            </a:r>
            <a:r>
              <a:rPr lang="en-US" dirty="0" err="1" smtClean="0"/>
              <a:t>Cybook</a:t>
            </a:r>
            <a:r>
              <a:rPr lang="en-US" dirty="0" smtClean="0"/>
              <a:t>, ( </a:t>
            </a:r>
            <a:r>
              <a:rPr lang="en-US" dirty="0" err="1" smtClean="0"/>
              <a:t>ie</a:t>
            </a:r>
            <a:r>
              <a:rPr lang="en-US" dirty="0" smtClean="0"/>
              <a:t> large screen – dedicated eBook readers):</a:t>
            </a:r>
          </a:p>
          <a:p>
            <a:pPr lvl="1"/>
            <a:r>
              <a:rPr lang="en-US" dirty="0" smtClean="0"/>
              <a:t>All support PDF</a:t>
            </a:r>
          </a:p>
          <a:p>
            <a:pPr lvl="1"/>
            <a:r>
              <a:rPr lang="en-US" dirty="0" smtClean="0"/>
              <a:t>Can be used with our content</a:t>
            </a:r>
          </a:p>
          <a:p>
            <a:pPr lvl="1"/>
            <a:r>
              <a:rPr lang="en-US" dirty="0" smtClean="0"/>
              <a:t>Simply connect them to a PC</a:t>
            </a:r>
          </a:p>
          <a:p>
            <a:pPr lvl="1"/>
            <a:r>
              <a:rPr lang="en-US" dirty="0" smtClean="0"/>
              <a:t>Go to SpringerLink</a:t>
            </a:r>
          </a:p>
          <a:p>
            <a:pPr lvl="1"/>
            <a:r>
              <a:rPr lang="en-US" dirty="0" smtClean="0"/>
              <a:t>Find and Download the eBook chapters</a:t>
            </a:r>
          </a:p>
          <a:p>
            <a:pPr lvl="1"/>
            <a:r>
              <a:rPr lang="en-US" dirty="0" smtClean="0"/>
              <a:t>And save the PDF(s) on the device</a:t>
            </a:r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068387"/>
            <a:ext cx="2487613" cy="463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11188" y="836613"/>
            <a:ext cx="5557837" cy="2746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eReaders – the future of reading?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557338"/>
            <a:ext cx="1905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3500438"/>
            <a:ext cx="3095625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100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75" y="1571625"/>
            <a:ext cx="19145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9" descr="Cybook-in-hand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8" y="1643063"/>
            <a:ext cx="2190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1" descr="Hanlin V9">
            <a:hlinkClick r:id="rId7" tooltip="Hanlin V9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813" y="4221163"/>
            <a:ext cx="1427162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3" descr="amazon-kindle_468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63" y="4572000"/>
            <a:ext cx="1800225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57875" y="1643063"/>
            <a:ext cx="10398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0313" y="1714500"/>
            <a:ext cx="162401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brandinfection.com/wp-content/uploads/2007/10/apple_infe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908050"/>
            <a:ext cx="8951913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643050"/>
            <a:ext cx="7848600" cy="386003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What is an eBook?</a:t>
            </a:r>
          </a:p>
          <a:p>
            <a:r>
              <a:rPr lang="en-US" dirty="0" smtClean="0"/>
              <a:t>Perception of eBooks, and how are they used?</a:t>
            </a:r>
          </a:p>
          <a:p>
            <a:r>
              <a:rPr lang="en-US" dirty="0" smtClean="0"/>
              <a:t>eBook  usage and discoverability</a:t>
            </a:r>
          </a:p>
          <a:p>
            <a:r>
              <a:rPr lang="en-US" dirty="0" smtClean="0"/>
              <a:t>Innovations: eBook readers </a:t>
            </a:r>
          </a:p>
          <a:p>
            <a:r>
              <a:rPr lang="en-US" dirty="0" smtClean="0"/>
              <a:t>Springer eBooks: business models and features</a:t>
            </a:r>
          </a:p>
          <a:p>
            <a:r>
              <a:rPr lang="en-US" dirty="0" smtClean="0"/>
              <a:t>Summary &amp; Conclusions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5400000">
            <a:off x="93631" y="1549386"/>
            <a:ext cx="457200" cy="3587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uezu01\Desktop\21613066,17700596,highRes,maxh,480,maxw,480,1483340020BF5AC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0"/>
            <a:ext cx="8839200" cy="57912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SpringerLink eBooks are compatible with mobile readers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679574"/>
          <a:ext cx="8305800" cy="4873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1752600"/>
            <a:ext cx="1657350" cy="4286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2735943"/>
            <a:ext cx="1419225" cy="54065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0" y="5562600"/>
            <a:ext cx="976313" cy="55405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72325" y="3657600"/>
            <a:ext cx="676275" cy="51129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2800" y="4648200"/>
            <a:ext cx="520262" cy="457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914775" y="4573588"/>
            <a:ext cx="1231900" cy="10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fr-FR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305800" cy="301625"/>
          </a:xfrm>
        </p:spPr>
        <p:txBody>
          <a:bodyPr/>
          <a:lstStyle/>
          <a:p>
            <a:r>
              <a:rPr lang="en-US" sz="2100" dirty="0" smtClean="0"/>
              <a:t>What is Springer’s “</a:t>
            </a:r>
            <a:r>
              <a:rPr lang="en-US" sz="2100" dirty="0" err="1" smtClean="0"/>
              <a:t>MyCopy</a:t>
            </a:r>
            <a:r>
              <a:rPr lang="en-US" sz="2100" dirty="0" smtClean="0"/>
              <a:t>”?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933575" y="5584825"/>
            <a:ext cx="10191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800" b="1"/>
              <a:t> 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4521200" y="2311400"/>
            <a:ext cx="9652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fr-FR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500063" y="1268760"/>
            <a:ext cx="8204200" cy="187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Font typeface="Webdings" pitchFamily="18" charset="2"/>
              <a:buNone/>
            </a:pPr>
            <a:r>
              <a:rPr lang="en-US" dirty="0"/>
              <a:t>SpringerLink-users with access to Springer’s eBooks can order</a:t>
            </a:r>
          </a:p>
          <a:p>
            <a:pPr algn="l" eaLnBrk="0" hangingPunct="0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Font typeface="Webdings" pitchFamily="18" charset="2"/>
              <a:buChar char="4"/>
            </a:pPr>
            <a:r>
              <a:rPr lang="en-US" dirty="0"/>
              <a:t>print book from that collection</a:t>
            </a:r>
          </a:p>
          <a:p>
            <a:pPr algn="l" eaLnBrk="0" hangingPunct="0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Font typeface="Webdings" pitchFamily="18" charset="2"/>
              <a:buChar char="4"/>
            </a:pPr>
            <a:r>
              <a:rPr lang="en-US" dirty="0"/>
              <a:t>directly from SpringerLink  </a:t>
            </a:r>
          </a:p>
          <a:p>
            <a:pPr algn="l" eaLnBrk="0" hangingPunct="0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Font typeface="Webdings" pitchFamily="18" charset="2"/>
              <a:buChar char="4"/>
            </a:pPr>
            <a:r>
              <a:rPr lang="en-US" dirty="0" smtClean="0"/>
              <a:t>For only 24.95 EUR / USD (including shipping); changing to 24.99 soon</a:t>
            </a:r>
            <a:endParaRPr lang="en-US" dirty="0"/>
          </a:p>
          <a:p>
            <a:pPr algn="l" eaLnBrk="0" hangingPunct="0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Font typeface="Webdings" pitchFamily="18" charset="2"/>
              <a:buChar char="4"/>
            </a:pPr>
            <a:r>
              <a:rPr lang="en-US" dirty="0" smtClean="0"/>
              <a:t>No </a:t>
            </a:r>
            <a:r>
              <a:rPr lang="en-US" dirty="0"/>
              <a:t>extra charge and no extra work for the library</a:t>
            </a:r>
          </a:p>
        </p:txBody>
      </p:sp>
      <p:pic>
        <p:nvPicPr>
          <p:cNvPr id="129026" name="Picture 1" descr="!http://mingle.tools.springer-sbm.com/attachments/ba793bcf49464c3c48e8a3123780a643/4919/MyCopy_Book_120912.png!"/>
          <p:cNvPicPr>
            <a:picLocks noChangeAspect="1" noChangeArrowheads="1"/>
          </p:cNvPicPr>
          <p:nvPr/>
        </p:nvPicPr>
        <p:blipFill>
          <a:blip r:embed="rId3" cstate="print"/>
          <a:srcRect l="10169" t="32913" r="11440" b="997"/>
          <a:stretch>
            <a:fillRect/>
          </a:stretch>
        </p:blipFill>
        <p:spPr bwMode="auto">
          <a:xfrm>
            <a:off x="2067636" y="3357771"/>
            <a:ext cx="7040868" cy="345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6948264" y="5013176"/>
            <a:ext cx="2376264" cy="1296144"/>
          </a:xfrm>
          <a:prstGeom prst="ellipse">
            <a:avLst/>
          </a:prstGeom>
          <a:noFill/>
          <a:ln w="666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914775" y="4573588"/>
            <a:ext cx="1231900" cy="10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fr-FR"/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>
          <a:xfrm>
            <a:off x="596900" y="1220788"/>
            <a:ext cx="8305800" cy="301625"/>
          </a:xfrm>
        </p:spPr>
        <p:txBody>
          <a:bodyPr/>
          <a:lstStyle/>
          <a:p>
            <a:r>
              <a:rPr lang="en-US" sz="2100" smtClean="0"/>
              <a:t>What is Springer’s “MyCopy”?</a:t>
            </a: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1933575" y="5584825"/>
            <a:ext cx="10191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800" b="1"/>
              <a:t> </a:t>
            </a: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4521200" y="2311400"/>
            <a:ext cx="9652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fr-FR"/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251520" y="1844824"/>
            <a:ext cx="845274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66700" indent="-266700" algn="l">
              <a:buFont typeface="Arial" pitchFamily="34" charset="0"/>
              <a:buChar char="•"/>
              <a:tabLst>
                <a:tab pos="266700" algn="l"/>
                <a:tab pos="508000" algn="l"/>
              </a:tabLst>
            </a:pPr>
            <a:r>
              <a:rPr lang="en-US" dirty="0" smtClean="0"/>
              <a:t>Over 20,000 </a:t>
            </a:r>
            <a:r>
              <a:rPr lang="en-US" dirty="0" err="1" smtClean="0"/>
              <a:t>MyCopy</a:t>
            </a:r>
            <a:r>
              <a:rPr lang="en-US" dirty="0" smtClean="0"/>
              <a:t>  eBooks (&amp; </a:t>
            </a:r>
            <a:r>
              <a:rPr lang="en-US" dirty="0"/>
              <a:t>growing)</a:t>
            </a:r>
          </a:p>
          <a:p>
            <a:pPr marL="723900" lvl="1" indent="-277813" algn="l" eaLnBrk="0" hangingPunct="0">
              <a:buClr>
                <a:schemeClr val="tx1"/>
              </a:buClr>
              <a:buFont typeface="Arial" pitchFamily="34" charset="0"/>
              <a:buChar char="•"/>
              <a:tabLst>
                <a:tab pos="266700" algn="l"/>
                <a:tab pos="508000" algn="l"/>
              </a:tabLst>
            </a:pPr>
            <a:r>
              <a:rPr lang="en-US" sz="1400" dirty="0"/>
              <a:t>POD-suitable eBooks ( </a:t>
            </a:r>
            <a:r>
              <a:rPr lang="en-US" sz="1400" dirty="0" smtClean="0"/>
              <a:t>limited page number)</a:t>
            </a:r>
            <a:endParaRPr lang="en-US" sz="1400" dirty="0"/>
          </a:p>
          <a:p>
            <a:pPr marL="723900" lvl="1" indent="-277813" algn="l" eaLnBrk="0" hangingPunct="0">
              <a:buClr>
                <a:schemeClr val="tx1"/>
              </a:buClr>
              <a:buFont typeface="Arial" pitchFamily="34" charset="0"/>
              <a:buChar char="•"/>
              <a:tabLst>
                <a:tab pos="266700" algn="l"/>
                <a:tab pos="508000" algn="l"/>
              </a:tabLst>
            </a:pPr>
            <a:r>
              <a:rPr lang="en-US" sz="1400" dirty="0"/>
              <a:t>copyright year </a:t>
            </a:r>
            <a:r>
              <a:rPr lang="en-US" sz="1400" dirty="0" smtClean="0"/>
              <a:t>–was 2005+ only; SBA is adding thousands more titles</a:t>
            </a:r>
            <a:endParaRPr lang="en-US" sz="1400" dirty="0"/>
          </a:p>
          <a:p>
            <a:pPr marL="723900" lvl="1" indent="-277813" algn="l" eaLnBrk="0" hangingPunct="0">
              <a:spcAft>
                <a:spcPct val="30000"/>
              </a:spcAft>
              <a:buClr>
                <a:schemeClr val="tx1"/>
              </a:buClr>
              <a:buFont typeface="Arial" pitchFamily="34" charset="0"/>
              <a:buChar char="•"/>
              <a:tabLst>
                <a:tab pos="266700" algn="l"/>
                <a:tab pos="508000" algn="l"/>
              </a:tabLst>
            </a:pPr>
            <a:r>
              <a:rPr lang="en-US" sz="1400" dirty="0" smtClean="0"/>
              <a:t>English language titles only</a:t>
            </a:r>
            <a:endParaRPr lang="en-US" sz="1400" dirty="0"/>
          </a:p>
          <a:p>
            <a:pPr marL="266700" indent="-266700" algn="l" eaLnBrk="0" hangingPunct="0">
              <a:spcBef>
                <a:spcPct val="50000"/>
              </a:spcBef>
              <a:spcAft>
                <a:spcPct val="30000"/>
              </a:spcAft>
              <a:buFont typeface="Arial" pitchFamily="34" charset="0"/>
              <a:buChar char="•"/>
              <a:tabLst>
                <a:tab pos="266700" algn="l"/>
                <a:tab pos="508000" algn="l"/>
              </a:tabLst>
            </a:pPr>
            <a:r>
              <a:rPr lang="en-US" dirty="0"/>
              <a:t>Soft cover is 4-color and inner work is black </a:t>
            </a:r>
            <a:r>
              <a:rPr lang="en-US" dirty="0" smtClean="0"/>
              <a:t>&amp; </a:t>
            </a:r>
            <a:r>
              <a:rPr lang="en-US" dirty="0"/>
              <a:t>white</a:t>
            </a:r>
          </a:p>
          <a:p>
            <a:pPr marL="266700" indent="-266700" algn="l" eaLnBrk="0" hangingPunct="0">
              <a:spcBef>
                <a:spcPct val="50000"/>
              </a:spcBef>
              <a:buFont typeface="Arial" pitchFamily="34" charset="0"/>
              <a:buChar char="•"/>
              <a:tabLst>
                <a:tab pos="266700" algn="l"/>
                <a:tab pos="508000" algn="l"/>
              </a:tabLst>
            </a:pPr>
            <a:r>
              <a:rPr lang="en-US" dirty="0"/>
              <a:t>Standard price of </a:t>
            </a:r>
            <a:r>
              <a:rPr lang="en-US" b="1" dirty="0" smtClean="0"/>
              <a:t>24.99 EUR/USD </a:t>
            </a:r>
            <a:r>
              <a:rPr lang="en-US" dirty="0"/>
              <a:t>(</a:t>
            </a:r>
            <a:r>
              <a:rPr lang="en-US" i="1" dirty="0" smtClean="0"/>
              <a:t>including </a:t>
            </a:r>
            <a:r>
              <a:rPr lang="en-US" dirty="0"/>
              <a:t>shipping &amp; handling</a:t>
            </a:r>
            <a:r>
              <a:rPr lang="en-US" dirty="0" smtClean="0"/>
              <a:t>)</a:t>
            </a:r>
          </a:p>
          <a:p>
            <a:pPr marL="266700" indent="-266700" algn="l" eaLnBrk="0" hangingPunct="0">
              <a:spcBef>
                <a:spcPct val="50000"/>
              </a:spcBef>
              <a:buFont typeface="Arial" pitchFamily="34" charset="0"/>
              <a:buChar char="•"/>
              <a:tabLst>
                <a:tab pos="266700" algn="l"/>
                <a:tab pos="508000" algn="l"/>
              </a:tabLst>
            </a:pPr>
            <a:r>
              <a:rPr lang="en-US" dirty="0" smtClean="0"/>
              <a:t>Available in most of Europe, USA and Canada (&amp; expanding)</a:t>
            </a:r>
            <a:endParaRPr lang="en-US" dirty="0"/>
          </a:p>
        </p:txBody>
      </p:sp>
      <p:pic>
        <p:nvPicPr>
          <p:cNvPr id="134146" name="Picture 2" descr="C:\Users\kemp02\Desktop\MYCO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265082"/>
            <a:ext cx="1728192" cy="427193"/>
          </a:xfrm>
          <a:prstGeom prst="rect">
            <a:avLst/>
          </a:prstGeom>
          <a:noFill/>
        </p:spPr>
      </p:pic>
      <p:pic>
        <p:nvPicPr>
          <p:cNvPr id="142338" name="Picture 2" descr="http://t2.gstatic.com/images?q=tbn:ANd9GcTbvs12ZdovxoPSNwNvjgaNRasN9idnmc3LEKFFPA0EUqHTKc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204864"/>
            <a:ext cx="1112467" cy="76353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87375" y="1092200"/>
            <a:ext cx="8305800" cy="288925"/>
          </a:xfrm>
        </p:spPr>
        <p:txBody>
          <a:bodyPr/>
          <a:lstStyle/>
          <a:p>
            <a:r>
              <a:rPr lang="de-DE" smtClean="0"/>
              <a:t>Branding MyCopy Books</a:t>
            </a:r>
          </a:p>
        </p:txBody>
      </p:sp>
      <p:cxnSp>
        <p:nvCxnSpPr>
          <p:cNvPr id="35843" name="AutoShape 31"/>
          <p:cNvCxnSpPr>
            <a:cxnSpLocks noChangeShapeType="1"/>
          </p:cNvCxnSpPr>
          <p:nvPr/>
        </p:nvCxnSpPr>
        <p:spPr bwMode="auto">
          <a:xfrm>
            <a:off x="6938963" y="2759075"/>
            <a:ext cx="0" cy="0"/>
          </a:xfrm>
          <a:prstGeom prst="straightConnector1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</p:cxnSp>
      <p:pic>
        <p:nvPicPr>
          <p:cNvPr id="35844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538" y="1978025"/>
            <a:ext cx="6172200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4498975" y="4508500"/>
            <a:ext cx="4492625" cy="1797050"/>
            <a:chOff x="2834" y="2840"/>
            <a:chExt cx="2830" cy="1132"/>
          </a:xfrm>
        </p:grpSpPr>
        <p:sp>
          <p:nvSpPr>
            <p:cNvPr id="35850" name="Rectangle 7"/>
            <p:cNvSpPr>
              <a:spLocks noChangeArrowheads="1"/>
            </p:cNvSpPr>
            <p:nvPr/>
          </p:nvSpPr>
          <p:spPr bwMode="auto">
            <a:xfrm>
              <a:off x="4413" y="2840"/>
              <a:ext cx="1251" cy="77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54000" tIns="46800" rIns="54000" bIns="46800" anchor="ctr"/>
            <a:lstStyle/>
            <a:p>
              <a:pPr eaLnBrk="0" hangingPunct="0">
                <a:spcAft>
                  <a:spcPct val="90000"/>
                </a:spcAft>
              </a:pPr>
              <a:endParaRPr lang="de-DE"/>
            </a:p>
            <a:p>
              <a:pPr eaLnBrk="0" hangingPunct="0">
                <a:spcAft>
                  <a:spcPct val="90000"/>
                </a:spcAft>
              </a:pPr>
              <a:r>
                <a:rPr lang="de-DE"/>
                <a:t>MyCopy wordmark </a:t>
              </a:r>
              <a:br>
                <a:rPr lang="de-DE"/>
              </a:br>
              <a:r>
                <a:rPr lang="de-DE"/>
                <a:t>and SpringerLink logo on front cover</a:t>
              </a:r>
            </a:p>
            <a:p>
              <a:pPr eaLnBrk="0" hangingPunct="0">
                <a:spcAft>
                  <a:spcPct val="90000"/>
                </a:spcAft>
              </a:pPr>
              <a:endParaRPr lang="de-DE"/>
            </a:p>
          </p:txBody>
        </p:sp>
        <p:sp>
          <p:nvSpPr>
            <p:cNvPr id="35851" name="Rectangle 28"/>
            <p:cNvSpPr>
              <a:spLocks noChangeArrowheads="1"/>
            </p:cNvSpPr>
            <p:nvPr/>
          </p:nvSpPr>
          <p:spPr bwMode="auto">
            <a:xfrm>
              <a:off x="2834" y="3670"/>
              <a:ext cx="1338" cy="30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hangingPunct="0">
                <a:spcBef>
                  <a:spcPct val="50000"/>
                </a:spcBef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5852" name="Line 50"/>
            <p:cNvSpPr>
              <a:spLocks noChangeShapeType="1"/>
            </p:cNvSpPr>
            <p:nvPr/>
          </p:nvSpPr>
          <p:spPr bwMode="auto">
            <a:xfrm flipV="1">
              <a:off x="4173" y="3614"/>
              <a:ext cx="234" cy="2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3455988" y="3340100"/>
            <a:ext cx="5535612" cy="2957513"/>
            <a:chOff x="2177" y="2104"/>
            <a:chExt cx="3487" cy="1863"/>
          </a:xfrm>
        </p:grpSpPr>
        <p:sp>
          <p:nvSpPr>
            <p:cNvPr id="35847" name="Rectangle 29"/>
            <p:cNvSpPr>
              <a:spLocks noChangeArrowheads="1"/>
            </p:cNvSpPr>
            <p:nvPr/>
          </p:nvSpPr>
          <p:spPr bwMode="auto">
            <a:xfrm>
              <a:off x="2177" y="3673"/>
              <a:ext cx="315" cy="29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hangingPunct="0">
                <a:spcBef>
                  <a:spcPct val="50000"/>
                </a:spcBef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5848" name="Rectangle 21"/>
            <p:cNvSpPr>
              <a:spLocks noChangeArrowheads="1"/>
            </p:cNvSpPr>
            <p:nvPr/>
          </p:nvSpPr>
          <p:spPr bwMode="auto">
            <a:xfrm>
              <a:off x="4408" y="2104"/>
              <a:ext cx="1256" cy="60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eaLnBrk="0" hangingPunct="0">
                <a:spcBef>
                  <a:spcPct val="50000"/>
                </a:spcBef>
              </a:pPr>
              <a:r>
                <a:rPr lang="de-DE">
                  <a:solidFill>
                    <a:schemeClr val="tx1"/>
                  </a:solidFill>
                </a:rPr>
                <a:t>MyCopy visual </a:t>
              </a:r>
              <a:br>
                <a:rPr lang="de-DE">
                  <a:solidFill>
                    <a:schemeClr val="tx1"/>
                  </a:solidFill>
                </a:rPr>
              </a:br>
              <a:r>
                <a:rPr lang="de-DE">
                  <a:solidFill>
                    <a:schemeClr val="tx1"/>
                  </a:solidFill>
                </a:rPr>
                <a:t>on book spine</a:t>
              </a:r>
            </a:p>
          </p:txBody>
        </p:sp>
        <p:sp>
          <p:nvSpPr>
            <p:cNvPr id="35849" name="Line 52"/>
            <p:cNvSpPr>
              <a:spLocks noChangeShapeType="1"/>
            </p:cNvSpPr>
            <p:nvPr/>
          </p:nvSpPr>
          <p:spPr bwMode="auto">
            <a:xfrm flipV="1">
              <a:off x="2486" y="2443"/>
              <a:ext cx="1925" cy="13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MyCopy</a:t>
            </a:r>
            <a:endParaRPr lang="de-DE" dirty="0" smtClean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 b="22977"/>
          <a:stretch>
            <a:fillRect/>
          </a:stretch>
        </p:blipFill>
        <p:spPr bwMode="auto">
          <a:xfrm>
            <a:off x="2152650" y="2133600"/>
            <a:ext cx="322262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Library"/>
          <p:cNvPicPr>
            <a:picLocks noChangeAspect="1" noChangeArrowheads="1"/>
          </p:cNvPicPr>
          <p:nvPr/>
        </p:nvPicPr>
        <p:blipFill>
          <a:blip r:embed="rId4" cstate="print"/>
          <a:srcRect l="20245" r="14056"/>
          <a:stretch>
            <a:fillRect/>
          </a:stretch>
        </p:blipFill>
        <p:spPr bwMode="auto">
          <a:xfrm>
            <a:off x="809625" y="4167188"/>
            <a:ext cx="13573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09750" y="2960688"/>
            <a:ext cx="1663700" cy="1116012"/>
            <a:chOff x="1140" y="1865"/>
            <a:chExt cx="1048" cy="703"/>
          </a:xfrm>
        </p:grpSpPr>
        <p:sp>
          <p:nvSpPr>
            <p:cNvPr id="36908" name="AutoShape 6"/>
            <p:cNvSpPr>
              <a:spLocks noChangeArrowheads="1"/>
            </p:cNvSpPr>
            <p:nvPr/>
          </p:nvSpPr>
          <p:spPr bwMode="auto">
            <a:xfrm rot="7469681">
              <a:off x="844" y="2161"/>
              <a:ext cx="703" cy="111"/>
            </a:xfrm>
            <a:prstGeom prst="rightArrow">
              <a:avLst>
                <a:gd name="adj1" fmla="val 50000"/>
                <a:gd name="adj2" fmla="val 158333"/>
              </a:avLst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vert="eaVert" wrap="none" lIns="90000" tIns="46800" rIns="90000" bIns="46800" anchor="ctr"/>
            <a:lstStyle/>
            <a:p>
              <a:pPr algn="ctr" eaLnBrk="0" hangingPunct="0">
                <a:spcBef>
                  <a:spcPct val="50000"/>
                </a:spcBef>
              </a:pPr>
              <a:endParaRPr lang="de-DE" b="1">
                <a:solidFill>
                  <a:schemeClr val="tx1"/>
                </a:solidFill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188" y="1984"/>
              <a:ext cx="1000" cy="571"/>
              <a:chOff x="1170" y="1984"/>
              <a:chExt cx="1000" cy="571"/>
            </a:xfrm>
          </p:grpSpPr>
          <p:sp>
            <p:nvSpPr>
              <p:cNvPr id="36910" name="Text Box 8"/>
              <p:cNvSpPr txBox="1">
                <a:spLocks noChangeArrowheads="1"/>
              </p:cNvSpPr>
              <p:nvPr/>
            </p:nvSpPr>
            <p:spPr bwMode="auto">
              <a:xfrm>
                <a:off x="1170" y="2113"/>
                <a:ext cx="1000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eaLnBrk="0" hangingPunct="0"/>
                <a:r>
                  <a:rPr lang="de-DE" sz="1000" b="1"/>
                  <a:t>Springer sells </a:t>
                </a:r>
                <a:br>
                  <a:rPr lang="de-DE" sz="1000" b="1"/>
                </a:br>
                <a:r>
                  <a:rPr lang="de-DE" sz="1000" b="1"/>
                  <a:t>eBook package</a:t>
                </a:r>
                <a:br>
                  <a:rPr lang="de-DE" sz="1000" b="1"/>
                </a:br>
                <a:r>
                  <a:rPr lang="de-DE" sz="1000" b="1"/>
                  <a:t> with MyCopy order option to library</a:t>
                </a:r>
              </a:p>
            </p:txBody>
          </p:sp>
          <p:sp>
            <p:nvSpPr>
              <p:cNvPr id="36911" name="Oval 9"/>
              <p:cNvSpPr>
                <a:spLocks noChangeArrowheads="1"/>
              </p:cNvSpPr>
              <p:nvPr/>
            </p:nvSpPr>
            <p:spPr bwMode="auto">
              <a:xfrm>
                <a:off x="1618" y="1984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de-DE" sz="1200" b="1"/>
                  <a:t>1</a:t>
                </a:r>
              </a:p>
            </p:txBody>
          </p:sp>
        </p:grp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346450" y="2890838"/>
            <a:ext cx="1681163" cy="1220787"/>
            <a:chOff x="2108" y="1821"/>
            <a:chExt cx="1059" cy="769"/>
          </a:xfrm>
        </p:grpSpPr>
        <p:sp>
          <p:nvSpPr>
            <p:cNvPr id="36904" name="AutoShape 11" descr="Dark vertical"/>
            <p:cNvSpPr>
              <a:spLocks noChangeArrowheads="1"/>
            </p:cNvSpPr>
            <p:nvPr/>
          </p:nvSpPr>
          <p:spPr bwMode="auto">
            <a:xfrm rot="-7782161">
              <a:off x="2709" y="2133"/>
              <a:ext cx="769" cy="146"/>
            </a:xfrm>
            <a:prstGeom prst="rightArrow">
              <a:avLst>
                <a:gd name="adj1" fmla="val 50000"/>
                <a:gd name="adj2" fmla="val 131678"/>
              </a:avLst>
            </a:prstGeom>
            <a:pattFill prst="dkVert">
              <a:fgClr>
                <a:schemeClr val="bg2"/>
              </a:fgClr>
              <a:bgClr>
                <a:schemeClr val="accent2"/>
              </a:bgClr>
            </a:pattFill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hangingPunct="0">
                <a:spcBef>
                  <a:spcPct val="50000"/>
                </a:spcBef>
              </a:pPr>
              <a:endParaRPr lang="fr-FR"/>
            </a:p>
          </p:txBody>
        </p: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108" y="1984"/>
              <a:ext cx="980" cy="550"/>
              <a:chOff x="2030" y="1984"/>
              <a:chExt cx="980" cy="550"/>
            </a:xfrm>
          </p:grpSpPr>
          <p:sp>
            <p:nvSpPr>
              <p:cNvPr id="36906" name="Text Box 13"/>
              <p:cNvSpPr txBox="1">
                <a:spLocks noChangeArrowheads="1"/>
              </p:cNvSpPr>
              <p:nvPr/>
            </p:nvSpPr>
            <p:spPr bwMode="auto">
              <a:xfrm>
                <a:off x="2030" y="2184"/>
                <a:ext cx="980" cy="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de-DE" sz="1000" b="1" dirty="0"/>
                  <a:t>SL-</a:t>
                </a:r>
                <a:r>
                  <a:rPr lang="de-DE" sz="1000" b="1" dirty="0" err="1"/>
                  <a:t>users</a:t>
                </a:r>
                <a:r>
                  <a:rPr lang="de-DE" sz="1000" b="1" dirty="0"/>
                  <a:t> </a:t>
                </a:r>
                <a:br>
                  <a:rPr lang="de-DE" sz="1000" b="1" dirty="0"/>
                </a:br>
                <a:r>
                  <a:rPr lang="de-DE" sz="1000" b="1" dirty="0"/>
                  <a:t>order </a:t>
                </a:r>
                <a:r>
                  <a:rPr lang="de-DE" sz="1000" b="1" dirty="0" err="1"/>
                  <a:t>MyCopy</a:t>
                </a:r>
                <a:r>
                  <a:rPr lang="de-DE" sz="1000" b="1" dirty="0"/>
                  <a:t> </a:t>
                </a:r>
                <a:br>
                  <a:rPr lang="de-DE" sz="1000" b="1" dirty="0"/>
                </a:br>
                <a:r>
                  <a:rPr lang="de-DE" sz="1000" b="1" dirty="0" err="1" smtClean="0"/>
                  <a:t>books</a:t>
                </a:r>
                <a:r>
                  <a:rPr lang="de-DE" sz="1000" b="1" dirty="0"/>
                  <a:t>*</a:t>
                </a:r>
              </a:p>
            </p:txBody>
          </p:sp>
          <p:sp>
            <p:nvSpPr>
              <p:cNvPr id="36907" name="Oval 14"/>
              <p:cNvSpPr>
                <a:spLocks noChangeArrowheads="1"/>
              </p:cNvSpPr>
              <p:nvPr/>
            </p:nvSpPr>
            <p:spPr bwMode="auto">
              <a:xfrm>
                <a:off x="2432" y="1984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de-DE" sz="1200" b="1"/>
                  <a:t>3</a:t>
                </a:r>
              </a:p>
            </p:txBody>
          </p:sp>
        </p:grp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2465388" y="4330700"/>
            <a:ext cx="2011362" cy="1179513"/>
            <a:chOff x="1553" y="2728"/>
            <a:chExt cx="1267" cy="743"/>
          </a:xfrm>
        </p:grpSpPr>
        <p:sp>
          <p:nvSpPr>
            <p:cNvPr id="36901" name="Text Box 16"/>
            <p:cNvSpPr txBox="1">
              <a:spLocks noChangeArrowheads="1"/>
            </p:cNvSpPr>
            <p:nvPr/>
          </p:nvSpPr>
          <p:spPr bwMode="auto">
            <a:xfrm>
              <a:off x="1553" y="2892"/>
              <a:ext cx="1267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de-DE" sz="1000" b="1"/>
                <a:t>Library gives</a:t>
              </a:r>
              <a:br>
                <a:rPr lang="de-DE" sz="1000" b="1"/>
              </a:br>
              <a:r>
                <a:rPr lang="de-DE" sz="1000" b="1"/>
                <a:t> library patrons access to</a:t>
              </a:r>
              <a:br>
                <a:rPr lang="de-DE" sz="1000" b="1"/>
              </a:br>
              <a:r>
                <a:rPr lang="de-DE" sz="1000" b="1"/>
                <a:t> eBook packages </a:t>
              </a:r>
            </a:p>
          </p:txBody>
        </p:sp>
        <p:sp>
          <p:nvSpPr>
            <p:cNvPr id="36902" name="AutoShape 17"/>
            <p:cNvSpPr>
              <a:spLocks noChangeArrowheads="1"/>
            </p:cNvSpPr>
            <p:nvPr/>
          </p:nvSpPr>
          <p:spPr bwMode="auto">
            <a:xfrm>
              <a:off x="1692" y="3335"/>
              <a:ext cx="1120" cy="136"/>
            </a:xfrm>
            <a:prstGeom prst="rightArrow">
              <a:avLst>
                <a:gd name="adj1" fmla="val 50000"/>
                <a:gd name="adj2" fmla="val 205882"/>
              </a:avLst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hangingPunct="0">
                <a:spcBef>
                  <a:spcPct val="50000"/>
                </a:spcBef>
              </a:pPr>
              <a:endParaRPr lang="fr-FR"/>
            </a:p>
          </p:txBody>
        </p:sp>
        <p:sp>
          <p:nvSpPr>
            <p:cNvPr id="36903" name="Oval 18"/>
            <p:cNvSpPr>
              <a:spLocks noChangeArrowheads="1"/>
            </p:cNvSpPr>
            <p:nvPr/>
          </p:nvSpPr>
          <p:spPr bwMode="auto">
            <a:xfrm>
              <a:off x="2074" y="2728"/>
              <a:ext cx="144" cy="1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de-DE" sz="1200" b="1"/>
                <a:t>2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4914900" y="4254500"/>
            <a:ext cx="1524000" cy="1625600"/>
            <a:chOff x="2872" y="2624"/>
            <a:chExt cx="680" cy="725"/>
          </a:xfrm>
        </p:grpSpPr>
        <p:sp>
          <p:nvSpPr>
            <p:cNvPr id="36883" name="Oval 20"/>
            <p:cNvSpPr>
              <a:spLocks noChangeArrowheads="1"/>
            </p:cNvSpPr>
            <p:nvPr/>
          </p:nvSpPr>
          <p:spPr bwMode="auto">
            <a:xfrm>
              <a:off x="3038" y="3100"/>
              <a:ext cx="362" cy="65"/>
            </a:xfrm>
            <a:prstGeom prst="ellipse">
              <a:avLst/>
            </a:prstGeom>
            <a:solidFill>
              <a:srgbClr val="777777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fr-FR"/>
            </a:p>
          </p:txBody>
        </p:sp>
        <p:sp>
          <p:nvSpPr>
            <p:cNvPr id="36884" name="Oval 21"/>
            <p:cNvSpPr>
              <a:spLocks noChangeArrowheads="1"/>
            </p:cNvSpPr>
            <p:nvPr/>
          </p:nvSpPr>
          <p:spPr bwMode="auto">
            <a:xfrm>
              <a:off x="3040" y="3091"/>
              <a:ext cx="356" cy="63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fr-FR"/>
            </a:p>
          </p:txBody>
        </p:sp>
        <p:sp>
          <p:nvSpPr>
            <p:cNvPr id="36885" name="AutoShape 22"/>
            <p:cNvSpPr>
              <a:spLocks noChangeArrowheads="1"/>
            </p:cNvSpPr>
            <p:nvPr/>
          </p:nvSpPr>
          <p:spPr bwMode="auto">
            <a:xfrm flipH="1">
              <a:off x="3094" y="3076"/>
              <a:ext cx="252" cy="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743 w 21600"/>
                <a:gd name="T13" fmla="*/ 2571 h 21600"/>
                <a:gd name="T14" fmla="*/ 18857 w 21600"/>
                <a:gd name="T15" fmla="*/ 1902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920" y="21600"/>
                  </a:lnTo>
                  <a:lnTo>
                    <a:pt x="1968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1C1C1C"/>
                </a:gs>
                <a:gs pos="100000">
                  <a:srgbClr val="ACACAC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fr-FR"/>
            </a:p>
          </p:txBody>
        </p:sp>
        <p:sp>
          <p:nvSpPr>
            <p:cNvPr id="36886" name="Rectangle 23"/>
            <p:cNvSpPr>
              <a:spLocks noChangeArrowheads="1"/>
            </p:cNvSpPr>
            <p:nvPr/>
          </p:nvSpPr>
          <p:spPr bwMode="auto">
            <a:xfrm>
              <a:off x="3016" y="3064"/>
              <a:ext cx="413" cy="12"/>
            </a:xfrm>
            <a:prstGeom prst="rect">
              <a:avLst/>
            </a:prstGeom>
            <a:solidFill>
              <a:srgbClr val="C0C0C0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fr-FR"/>
            </a:p>
          </p:txBody>
        </p:sp>
        <p:grpSp>
          <p:nvGrpSpPr>
            <p:cNvPr id="8" name="Group 24"/>
            <p:cNvGrpSpPr>
              <a:grpSpLocks/>
            </p:cNvGrpSpPr>
            <p:nvPr/>
          </p:nvGrpSpPr>
          <p:grpSpPr bwMode="auto">
            <a:xfrm>
              <a:off x="2924" y="2624"/>
              <a:ext cx="558" cy="441"/>
              <a:chOff x="2931" y="3212"/>
              <a:chExt cx="791" cy="686"/>
            </a:xfrm>
          </p:grpSpPr>
          <p:sp>
            <p:nvSpPr>
              <p:cNvPr id="36899" name="AutoShape 25"/>
              <p:cNvSpPr>
                <a:spLocks noChangeArrowheads="1"/>
              </p:cNvSpPr>
              <p:nvPr/>
            </p:nvSpPr>
            <p:spPr bwMode="auto">
              <a:xfrm>
                <a:off x="2931" y="3212"/>
                <a:ext cx="791" cy="686"/>
              </a:xfrm>
              <a:prstGeom prst="roundRect">
                <a:avLst>
                  <a:gd name="adj" fmla="val 7833"/>
                </a:avLst>
              </a:prstGeom>
              <a:solidFill>
                <a:srgbClr val="B2B2B2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fr-FR"/>
              </a:p>
            </p:txBody>
          </p:sp>
          <p:pic>
            <p:nvPicPr>
              <p:cNvPr id="36900" name="Picture 2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r="39999" b="34286"/>
              <a:stretch>
                <a:fillRect/>
              </a:stretch>
            </p:blipFill>
            <p:spPr bwMode="auto">
              <a:xfrm>
                <a:off x="2958" y="3260"/>
                <a:ext cx="735" cy="591"/>
              </a:xfrm>
              <a:prstGeom prst="rect">
                <a:avLst/>
              </a:pr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6888" name="Picture 27" descr="SL screenshot"/>
            <p:cNvPicPr>
              <a:picLocks noChangeAspect="1" noChangeArrowheads="1"/>
            </p:cNvPicPr>
            <p:nvPr/>
          </p:nvPicPr>
          <p:blipFill>
            <a:blip r:embed="rId6" cstate="print"/>
            <a:srcRect l="331" t="1091" r="54697" b="18425"/>
            <a:stretch>
              <a:fillRect/>
            </a:stretch>
          </p:blipFill>
          <p:spPr bwMode="auto">
            <a:xfrm>
              <a:off x="2943" y="2652"/>
              <a:ext cx="51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28"/>
            <p:cNvGrpSpPr>
              <a:grpSpLocks/>
            </p:cNvGrpSpPr>
            <p:nvPr/>
          </p:nvGrpSpPr>
          <p:grpSpPr bwMode="auto">
            <a:xfrm>
              <a:off x="3331" y="2978"/>
              <a:ext cx="221" cy="307"/>
              <a:chOff x="320" y="1590"/>
              <a:chExt cx="212" cy="323"/>
            </a:xfrm>
          </p:grpSpPr>
          <p:sp>
            <p:nvSpPr>
              <p:cNvPr id="36897" name="Oval 29"/>
              <p:cNvSpPr>
                <a:spLocks noChangeArrowheads="1"/>
              </p:cNvSpPr>
              <p:nvPr/>
            </p:nvSpPr>
            <p:spPr bwMode="auto">
              <a:xfrm>
                <a:off x="382" y="1590"/>
                <a:ext cx="99" cy="99"/>
              </a:xfrm>
              <a:prstGeom prst="ellipse">
                <a:avLst/>
              </a:prstGeom>
              <a:solidFill>
                <a:srgbClr val="5A5E5B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fr-FR"/>
              </a:p>
            </p:txBody>
          </p:sp>
          <p:sp>
            <p:nvSpPr>
              <p:cNvPr id="36898" name="Freeform 30"/>
              <p:cNvSpPr>
                <a:spLocks/>
              </p:cNvSpPr>
              <p:nvPr/>
            </p:nvSpPr>
            <p:spPr bwMode="auto">
              <a:xfrm>
                <a:off x="320" y="1698"/>
                <a:ext cx="212" cy="215"/>
              </a:xfrm>
              <a:custGeom>
                <a:avLst/>
                <a:gdLst>
                  <a:gd name="T0" fmla="*/ 14 w 755"/>
                  <a:gd name="T1" fmla="*/ 1 h 776"/>
                  <a:gd name="T2" fmla="*/ 13 w 755"/>
                  <a:gd name="T3" fmla="*/ 0 h 776"/>
                  <a:gd name="T4" fmla="*/ 13 w 755"/>
                  <a:gd name="T5" fmla="*/ 0 h 776"/>
                  <a:gd name="T6" fmla="*/ 13 w 755"/>
                  <a:gd name="T7" fmla="*/ 0 h 776"/>
                  <a:gd name="T8" fmla="*/ 12 w 755"/>
                  <a:gd name="T9" fmla="*/ 0 h 776"/>
                  <a:gd name="T10" fmla="*/ 4 w 755"/>
                  <a:gd name="T11" fmla="*/ 0 h 776"/>
                  <a:gd name="T12" fmla="*/ 4 w 755"/>
                  <a:gd name="T13" fmla="*/ 0 h 776"/>
                  <a:gd name="T14" fmla="*/ 2 w 755"/>
                  <a:gd name="T15" fmla="*/ 1 h 776"/>
                  <a:gd name="T16" fmla="*/ 0 w 755"/>
                  <a:gd name="T17" fmla="*/ 5 h 776"/>
                  <a:gd name="T18" fmla="*/ 0 w 755"/>
                  <a:gd name="T19" fmla="*/ 5 h 776"/>
                  <a:gd name="T20" fmla="*/ 0 w 755"/>
                  <a:gd name="T21" fmla="*/ 15 h 776"/>
                  <a:gd name="T22" fmla="*/ 2 w 755"/>
                  <a:gd name="T23" fmla="*/ 17 h 776"/>
                  <a:gd name="T24" fmla="*/ 3 w 755"/>
                  <a:gd name="T25" fmla="*/ 15 h 776"/>
                  <a:gd name="T26" fmla="*/ 3 w 755"/>
                  <a:gd name="T27" fmla="*/ 5 h 776"/>
                  <a:gd name="T28" fmla="*/ 4 w 755"/>
                  <a:gd name="T29" fmla="*/ 5 h 776"/>
                  <a:gd name="T30" fmla="*/ 4 w 755"/>
                  <a:gd name="T31" fmla="*/ 14 h 776"/>
                  <a:gd name="T32" fmla="*/ 5 w 755"/>
                  <a:gd name="T33" fmla="*/ 15 h 776"/>
                  <a:gd name="T34" fmla="*/ 12 w 755"/>
                  <a:gd name="T35" fmla="*/ 15 h 776"/>
                  <a:gd name="T36" fmla="*/ 13 w 755"/>
                  <a:gd name="T37" fmla="*/ 14 h 776"/>
                  <a:gd name="T38" fmla="*/ 13 w 755"/>
                  <a:gd name="T39" fmla="*/ 5 h 776"/>
                  <a:gd name="T40" fmla="*/ 13 w 755"/>
                  <a:gd name="T41" fmla="*/ 5 h 776"/>
                  <a:gd name="T42" fmla="*/ 13 w 755"/>
                  <a:gd name="T43" fmla="*/ 15 h 776"/>
                  <a:gd name="T44" fmla="*/ 15 w 755"/>
                  <a:gd name="T45" fmla="*/ 17 h 776"/>
                  <a:gd name="T46" fmla="*/ 17 w 755"/>
                  <a:gd name="T47" fmla="*/ 15 h 776"/>
                  <a:gd name="T48" fmla="*/ 17 w 755"/>
                  <a:gd name="T49" fmla="*/ 5 h 776"/>
                  <a:gd name="T50" fmla="*/ 17 w 755"/>
                  <a:gd name="T51" fmla="*/ 5 h 776"/>
                  <a:gd name="T52" fmla="*/ 14 w 755"/>
                  <a:gd name="T53" fmla="*/ 1 h 77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55"/>
                  <a:gd name="T82" fmla="*/ 0 h 776"/>
                  <a:gd name="T83" fmla="*/ 755 w 755"/>
                  <a:gd name="T84" fmla="*/ 776 h 77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55" h="776">
                    <a:moveTo>
                      <a:pt x="647" y="23"/>
                    </a:moveTo>
                    <a:cubicBezTo>
                      <a:pt x="624" y="10"/>
                      <a:pt x="599" y="2"/>
                      <a:pt x="573" y="0"/>
                    </a:cubicBezTo>
                    <a:cubicBezTo>
                      <a:pt x="573" y="0"/>
                      <a:pt x="573" y="0"/>
                      <a:pt x="573" y="0"/>
                    </a:cubicBezTo>
                    <a:cubicBezTo>
                      <a:pt x="569" y="0"/>
                      <a:pt x="569" y="0"/>
                      <a:pt x="569" y="0"/>
                    </a:cubicBezTo>
                    <a:cubicBezTo>
                      <a:pt x="561" y="0"/>
                      <a:pt x="554" y="0"/>
                      <a:pt x="546" y="0"/>
                    </a:cubicBezTo>
                    <a:cubicBezTo>
                      <a:pt x="190" y="0"/>
                      <a:pt x="190" y="0"/>
                      <a:pt x="190" y="0"/>
                    </a:cubicBezTo>
                    <a:cubicBezTo>
                      <a:pt x="190" y="0"/>
                      <a:pt x="190" y="0"/>
                      <a:pt x="190" y="0"/>
                    </a:cubicBezTo>
                    <a:cubicBezTo>
                      <a:pt x="161" y="1"/>
                      <a:pt x="133" y="8"/>
                      <a:pt x="107" y="23"/>
                    </a:cubicBezTo>
                    <a:cubicBezTo>
                      <a:pt x="37" y="61"/>
                      <a:pt x="0" y="144"/>
                      <a:pt x="11" y="236"/>
                    </a:cubicBezTo>
                    <a:cubicBezTo>
                      <a:pt x="11" y="237"/>
                      <a:pt x="10" y="238"/>
                      <a:pt x="10" y="239"/>
                    </a:cubicBezTo>
                    <a:cubicBezTo>
                      <a:pt x="10" y="706"/>
                      <a:pt x="10" y="706"/>
                      <a:pt x="10" y="706"/>
                    </a:cubicBezTo>
                    <a:cubicBezTo>
                      <a:pt x="10" y="745"/>
                      <a:pt x="41" y="776"/>
                      <a:pt x="80" y="776"/>
                    </a:cubicBezTo>
                    <a:cubicBezTo>
                      <a:pt x="119" y="776"/>
                      <a:pt x="150" y="745"/>
                      <a:pt x="150" y="706"/>
                    </a:cubicBezTo>
                    <a:cubicBezTo>
                      <a:pt x="150" y="241"/>
                      <a:pt x="150" y="241"/>
                      <a:pt x="150" y="241"/>
                    </a:cubicBezTo>
                    <a:cubicBezTo>
                      <a:pt x="179" y="241"/>
                      <a:pt x="179" y="241"/>
                      <a:pt x="179" y="241"/>
                    </a:cubicBezTo>
                    <a:cubicBezTo>
                      <a:pt x="179" y="682"/>
                      <a:pt x="179" y="682"/>
                      <a:pt x="179" y="682"/>
                    </a:cubicBezTo>
                    <a:cubicBezTo>
                      <a:pt x="179" y="703"/>
                      <a:pt x="197" y="721"/>
                      <a:pt x="219" y="721"/>
                    </a:cubicBezTo>
                    <a:cubicBezTo>
                      <a:pt x="538" y="721"/>
                      <a:pt x="538" y="721"/>
                      <a:pt x="538" y="721"/>
                    </a:cubicBezTo>
                    <a:cubicBezTo>
                      <a:pt x="560" y="721"/>
                      <a:pt x="577" y="703"/>
                      <a:pt x="577" y="682"/>
                    </a:cubicBezTo>
                    <a:cubicBezTo>
                      <a:pt x="577" y="241"/>
                      <a:pt x="577" y="241"/>
                      <a:pt x="577" y="241"/>
                    </a:cubicBezTo>
                    <a:cubicBezTo>
                      <a:pt x="607" y="241"/>
                      <a:pt x="607" y="241"/>
                      <a:pt x="607" y="241"/>
                    </a:cubicBezTo>
                    <a:cubicBezTo>
                      <a:pt x="607" y="706"/>
                      <a:pt x="607" y="706"/>
                      <a:pt x="607" y="706"/>
                    </a:cubicBezTo>
                    <a:cubicBezTo>
                      <a:pt x="607" y="745"/>
                      <a:pt x="638" y="776"/>
                      <a:pt x="676" y="776"/>
                    </a:cubicBezTo>
                    <a:cubicBezTo>
                      <a:pt x="715" y="776"/>
                      <a:pt x="746" y="745"/>
                      <a:pt x="746" y="706"/>
                    </a:cubicBezTo>
                    <a:cubicBezTo>
                      <a:pt x="746" y="239"/>
                      <a:pt x="746" y="239"/>
                      <a:pt x="746" y="239"/>
                    </a:cubicBezTo>
                    <a:cubicBezTo>
                      <a:pt x="746" y="238"/>
                      <a:pt x="746" y="236"/>
                      <a:pt x="746" y="234"/>
                    </a:cubicBezTo>
                    <a:cubicBezTo>
                      <a:pt x="755" y="143"/>
                      <a:pt x="717" y="61"/>
                      <a:pt x="647" y="23"/>
                    </a:cubicBezTo>
                    <a:close/>
                  </a:path>
                </a:pathLst>
              </a:custGeom>
              <a:solidFill>
                <a:srgbClr val="5A5E5B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fr-FR"/>
              </a:p>
            </p:txBody>
          </p:sp>
        </p:grpSp>
        <p:grpSp>
          <p:nvGrpSpPr>
            <p:cNvPr id="10" name="Group 31"/>
            <p:cNvGrpSpPr>
              <a:grpSpLocks/>
            </p:cNvGrpSpPr>
            <p:nvPr/>
          </p:nvGrpSpPr>
          <p:grpSpPr bwMode="auto">
            <a:xfrm>
              <a:off x="2872" y="2925"/>
              <a:ext cx="378" cy="424"/>
              <a:chOff x="2745" y="3668"/>
              <a:chExt cx="536" cy="661"/>
            </a:xfrm>
          </p:grpSpPr>
          <p:grpSp>
            <p:nvGrpSpPr>
              <p:cNvPr id="11" name="Group 32"/>
              <p:cNvGrpSpPr>
                <a:grpSpLocks/>
              </p:cNvGrpSpPr>
              <p:nvPr/>
            </p:nvGrpSpPr>
            <p:grpSpPr bwMode="auto">
              <a:xfrm>
                <a:off x="2745" y="3668"/>
                <a:ext cx="314" cy="478"/>
                <a:chOff x="320" y="1590"/>
                <a:chExt cx="212" cy="323"/>
              </a:xfrm>
            </p:grpSpPr>
            <p:sp>
              <p:nvSpPr>
                <p:cNvPr id="36895" name="Oval 33"/>
                <p:cNvSpPr>
                  <a:spLocks noChangeArrowheads="1"/>
                </p:cNvSpPr>
                <p:nvPr/>
              </p:nvSpPr>
              <p:spPr bwMode="auto">
                <a:xfrm>
                  <a:off x="382" y="1590"/>
                  <a:ext cx="99" cy="99"/>
                </a:xfrm>
                <a:prstGeom prst="ellipse">
                  <a:avLst/>
                </a:prstGeom>
                <a:solidFill>
                  <a:srgbClr val="5A5E5B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50000"/>
                    </a:spcBef>
                  </a:pPr>
                  <a:endParaRPr lang="fr-FR"/>
                </a:p>
              </p:txBody>
            </p:sp>
            <p:sp>
              <p:nvSpPr>
                <p:cNvPr id="36896" name="Freeform 34"/>
                <p:cNvSpPr>
                  <a:spLocks/>
                </p:cNvSpPr>
                <p:nvPr/>
              </p:nvSpPr>
              <p:spPr bwMode="auto">
                <a:xfrm>
                  <a:off x="320" y="1698"/>
                  <a:ext cx="212" cy="215"/>
                </a:xfrm>
                <a:custGeom>
                  <a:avLst/>
                  <a:gdLst>
                    <a:gd name="T0" fmla="*/ 14 w 755"/>
                    <a:gd name="T1" fmla="*/ 1 h 776"/>
                    <a:gd name="T2" fmla="*/ 13 w 755"/>
                    <a:gd name="T3" fmla="*/ 0 h 776"/>
                    <a:gd name="T4" fmla="*/ 13 w 755"/>
                    <a:gd name="T5" fmla="*/ 0 h 776"/>
                    <a:gd name="T6" fmla="*/ 13 w 755"/>
                    <a:gd name="T7" fmla="*/ 0 h 776"/>
                    <a:gd name="T8" fmla="*/ 12 w 755"/>
                    <a:gd name="T9" fmla="*/ 0 h 776"/>
                    <a:gd name="T10" fmla="*/ 4 w 755"/>
                    <a:gd name="T11" fmla="*/ 0 h 776"/>
                    <a:gd name="T12" fmla="*/ 4 w 755"/>
                    <a:gd name="T13" fmla="*/ 0 h 776"/>
                    <a:gd name="T14" fmla="*/ 2 w 755"/>
                    <a:gd name="T15" fmla="*/ 1 h 776"/>
                    <a:gd name="T16" fmla="*/ 0 w 755"/>
                    <a:gd name="T17" fmla="*/ 5 h 776"/>
                    <a:gd name="T18" fmla="*/ 0 w 755"/>
                    <a:gd name="T19" fmla="*/ 5 h 776"/>
                    <a:gd name="T20" fmla="*/ 0 w 755"/>
                    <a:gd name="T21" fmla="*/ 15 h 776"/>
                    <a:gd name="T22" fmla="*/ 2 w 755"/>
                    <a:gd name="T23" fmla="*/ 17 h 776"/>
                    <a:gd name="T24" fmla="*/ 3 w 755"/>
                    <a:gd name="T25" fmla="*/ 15 h 776"/>
                    <a:gd name="T26" fmla="*/ 3 w 755"/>
                    <a:gd name="T27" fmla="*/ 5 h 776"/>
                    <a:gd name="T28" fmla="*/ 4 w 755"/>
                    <a:gd name="T29" fmla="*/ 5 h 776"/>
                    <a:gd name="T30" fmla="*/ 4 w 755"/>
                    <a:gd name="T31" fmla="*/ 14 h 776"/>
                    <a:gd name="T32" fmla="*/ 5 w 755"/>
                    <a:gd name="T33" fmla="*/ 15 h 776"/>
                    <a:gd name="T34" fmla="*/ 12 w 755"/>
                    <a:gd name="T35" fmla="*/ 15 h 776"/>
                    <a:gd name="T36" fmla="*/ 13 w 755"/>
                    <a:gd name="T37" fmla="*/ 14 h 776"/>
                    <a:gd name="T38" fmla="*/ 13 w 755"/>
                    <a:gd name="T39" fmla="*/ 5 h 776"/>
                    <a:gd name="T40" fmla="*/ 13 w 755"/>
                    <a:gd name="T41" fmla="*/ 5 h 776"/>
                    <a:gd name="T42" fmla="*/ 13 w 755"/>
                    <a:gd name="T43" fmla="*/ 15 h 776"/>
                    <a:gd name="T44" fmla="*/ 15 w 755"/>
                    <a:gd name="T45" fmla="*/ 17 h 776"/>
                    <a:gd name="T46" fmla="*/ 17 w 755"/>
                    <a:gd name="T47" fmla="*/ 15 h 776"/>
                    <a:gd name="T48" fmla="*/ 17 w 755"/>
                    <a:gd name="T49" fmla="*/ 5 h 776"/>
                    <a:gd name="T50" fmla="*/ 17 w 755"/>
                    <a:gd name="T51" fmla="*/ 5 h 776"/>
                    <a:gd name="T52" fmla="*/ 14 w 755"/>
                    <a:gd name="T53" fmla="*/ 1 h 77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55"/>
                    <a:gd name="T82" fmla="*/ 0 h 776"/>
                    <a:gd name="T83" fmla="*/ 755 w 755"/>
                    <a:gd name="T84" fmla="*/ 776 h 77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55" h="776">
                      <a:moveTo>
                        <a:pt x="647" y="23"/>
                      </a:moveTo>
                      <a:cubicBezTo>
                        <a:pt x="624" y="10"/>
                        <a:pt x="599" y="2"/>
                        <a:pt x="573" y="0"/>
                      </a:cubicBezTo>
                      <a:cubicBezTo>
                        <a:pt x="573" y="0"/>
                        <a:pt x="573" y="0"/>
                        <a:pt x="573" y="0"/>
                      </a:cubicBezTo>
                      <a:cubicBezTo>
                        <a:pt x="569" y="0"/>
                        <a:pt x="569" y="0"/>
                        <a:pt x="569" y="0"/>
                      </a:cubicBezTo>
                      <a:cubicBezTo>
                        <a:pt x="561" y="0"/>
                        <a:pt x="554" y="0"/>
                        <a:pt x="546" y="0"/>
                      </a:cubicBezTo>
                      <a:cubicBezTo>
                        <a:pt x="190" y="0"/>
                        <a:pt x="190" y="0"/>
                        <a:pt x="190" y="0"/>
                      </a:cubicBezTo>
                      <a:cubicBezTo>
                        <a:pt x="190" y="0"/>
                        <a:pt x="190" y="0"/>
                        <a:pt x="190" y="0"/>
                      </a:cubicBezTo>
                      <a:cubicBezTo>
                        <a:pt x="161" y="1"/>
                        <a:pt x="133" y="8"/>
                        <a:pt x="107" y="23"/>
                      </a:cubicBezTo>
                      <a:cubicBezTo>
                        <a:pt x="37" y="61"/>
                        <a:pt x="0" y="144"/>
                        <a:pt x="11" y="236"/>
                      </a:cubicBezTo>
                      <a:cubicBezTo>
                        <a:pt x="11" y="237"/>
                        <a:pt x="10" y="238"/>
                        <a:pt x="10" y="239"/>
                      </a:cubicBezTo>
                      <a:cubicBezTo>
                        <a:pt x="10" y="706"/>
                        <a:pt x="10" y="706"/>
                        <a:pt x="10" y="706"/>
                      </a:cubicBezTo>
                      <a:cubicBezTo>
                        <a:pt x="10" y="745"/>
                        <a:pt x="41" y="776"/>
                        <a:pt x="80" y="776"/>
                      </a:cubicBezTo>
                      <a:cubicBezTo>
                        <a:pt x="119" y="776"/>
                        <a:pt x="150" y="745"/>
                        <a:pt x="150" y="706"/>
                      </a:cubicBezTo>
                      <a:cubicBezTo>
                        <a:pt x="150" y="241"/>
                        <a:pt x="150" y="241"/>
                        <a:pt x="150" y="241"/>
                      </a:cubicBezTo>
                      <a:cubicBezTo>
                        <a:pt x="179" y="241"/>
                        <a:pt x="179" y="241"/>
                        <a:pt x="179" y="241"/>
                      </a:cubicBezTo>
                      <a:cubicBezTo>
                        <a:pt x="179" y="682"/>
                        <a:pt x="179" y="682"/>
                        <a:pt x="179" y="682"/>
                      </a:cubicBezTo>
                      <a:cubicBezTo>
                        <a:pt x="179" y="703"/>
                        <a:pt x="197" y="721"/>
                        <a:pt x="219" y="721"/>
                      </a:cubicBezTo>
                      <a:cubicBezTo>
                        <a:pt x="538" y="721"/>
                        <a:pt x="538" y="721"/>
                        <a:pt x="538" y="721"/>
                      </a:cubicBezTo>
                      <a:cubicBezTo>
                        <a:pt x="560" y="721"/>
                        <a:pt x="577" y="703"/>
                        <a:pt x="577" y="682"/>
                      </a:cubicBezTo>
                      <a:cubicBezTo>
                        <a:pt x="577" y="241"/>
                        <a:pt x="577" y="241"/>
                        <a:pt x="577" y="241"/>
                      </a:cubicBezTo>
                      <a:cubicBezTo>
                        <a:pt x="607" y="241"/>
                        <a:pt x="607" y="241"/>
                        <a:pt x="607" y="241"/>
                      </a:cubicBezTo>
                      <a:cubicBezTo>
                        <a:pt x="607" y="706"/>
                        <a:pt x="607" y="706"/>
                        <a:pt x="607" y="706"/>
                      </a:cubicBezTo>
                      <a:cubicBezTo>
                        <a:pt x="607" y="745"/>
                        <a:pt x="638" y="776"/>
                        <a:pt x="676" y="776"/>
                      </a:cubicBezTo>
                      <a:cubicBezTo>
                        <a:pt x="715" y="776"/>
                        <a:pt x="746" y="745"/>
                        <a:pt x="746" y="706"/>
                      </a:cubicBezTo>
                      <a:cubicBezTo>
                        <a:pt x="746" y="239"/>
                        <a:pt x="746" y="239"/>
                        <a:pt x="746" y="239"/>
                      </a:cubicBezTo>
                      <a:cubicBezTo>
                        <a:pt x="746" y="238"/>
                        <a:pt x="746" y="236"/>
                        <a:pt x="746" y="234"/>
                      </a:cubicBezTo>
                      <a:cubicBezTo>
                        <a:pt x="755" y="143"/>
                        <a:pt x="717" y="61"/>
                        <a:pt x="647" y="23"/>
                      </a:cubicBezTo>
                      <a:close/>
                    </a:path>
                  </a:pathLst>
                </a:custGeom>
                <a:solidFill>
                  <a:srgbClr val="5A5E5B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50000"/>
                    </a:spcBef>
                  </a:pPr>
                  <a:endParaRPr lang="fr-FR"/>
                </a:p>
              </p:txBody>
            </p:sp>
          </p:grpSp>
          <p:grpSp>
            <p:nvGrpSpPr>
              <p:cNvPr id="12" name="Group 35"/>
              <p:cNvGrpSpPr>
                <a:grpSpLocks/>
              </p:cNvGrpSpPr>
              <p:nvPr/>
            </p:nvGrpSpPr>
            <p:grpSpPr bwMode="auto">
              <a:xfrm>
                <a:off x="2967" y="3851"/>
                <a:ext cx="314" cy="478"/>
                <a:chOff x="320" y="1590"/>
                <a:chExt cx="212" cy="323"/>
              </a:xfrm>
            </p:grpSpPr>
            <p:sp>
              <p:nvSpPr>
                <p:cNvPr id="36893" name="Oval 36"/>
                <p:cNvSpPr>
                  <a:spLocks noChangeArrowheads="1"/>
                </p:cNvSpPr>
                <p:nvPr/>
              </p:nvSpPr>
              <p:spPr bwMode="auto">
                <a:xfrm>
                  <a:off x="382" y="1590"/>
                  <a:ext cx="99" cy="99"/>
                </a:xfrm>
                <a:prstGeom prst="ellipse">
                  <a:avLst/>
                </a:prstGeom>
                <a:solidFill>
                  <a:srgbClr val="5A5E5B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50000"/>
                    </a:spcBef>
                  </a:pPr>
                  <a:endParaRPr lang="fr-FR"/>
                </a:p>
              </p:txBody>
            </p:sp>
            <p:sp>
              <p:nvSpPr>
                <p:cNvPr id="36894" name="Freeform 37"/>
                <p:cNvSpPr>
                  <a:spLocks/>
                </p:cNvSpPr>
                <p:nvPr/>
              </p:nvSpPr>
              <p:spPr bwMode="auto">
                <a:xfrm>
                  <a:off x="320" y="1698"/>
                  <a:ext cx="212" cy="215"/>
                </a:xfrm>
                <a:custGeom>
                  <a:avLst/>
                  <a:gdLst>
                    <a:gd name="T0" fmla="*/ 14 w 755"/>
                    <a:gd name="T1" fmla="*/ 1 h 776"/>
                    <a:gd name="T2" fmla="*/ 13 w 755"/>
                    <a:gd name="T3" fmla="*/ 0 h 776"/>
                    <a:gd name="T4" fmla="*/ 13 w 755"/>
                    <a:gd name="T5" fmla="*/ 0 h 776"/>
                    <a:gd name="T6" fmla="*/ 13 w 755"/>
                    <a:gd name="T7" fmla="*/ 0 h 776"/>
                    <a:gd name="T8" fmla="*/ 12 w 755"/>
                    <a:gd name="T9" fmla="*/ 0 h 776"/>
                    <a:gd name="T10" fmla="*/ 4 w 755"/>
                    <a:gd name="T11" fmla="*/ 0 h 776"/>
                    <a:gd name="T12" fmla="*/ 4 w 755"/>
                    <a:gd name="T13" fmla="*/ 0 h 776"/>
                    <a:gd name="T14" fmla="*/ 2 w 755"/>
                    <a:gd name="T15" fmla="*/ 1 h 776"/>
                    <a:gd name="T16" fmla="*/ 0 w 755"/>
                    <a:gd name="T17" fmla="*/ 5 h 776"/>
                    <a:gd name="T18" fmla="*/ 0 w 755"/>
                    <a:gd name="T19" fmla="*/ 5 h 776"/>
                    <a:gd name="T20" fmla="*/ 0 w 755"/>
                    <a:gd name="T21" fmla="*/ 15 h 776"/>
                    <a:gd name="T22" fmla="*/ 2 w 755"/>
                    <a:gd name="T23" fmla="*/ 17 h 776"/>
                    <a:gd name="T24" fmla="*/ 3 w 755"/>
                    <a:gd name="T25" fmla="*/ 15 h 776"/>
                    <a:gd name="T26" fmla="*/ 3 w 755"/>
                    <a:gd name="T27" fmla="*/ 5 h 776"/>
                    <a:gd name="T28" fmla="*/ 4 w 755"/>
                    <a:gd name="T29" fmla="*/ 5 h 776"/>
                    <a:gd name="T30" fmla="*/ 4 w 755"/>
                    <a:gd name="T31" fmla="*/ 14 h 776"/>
                    <a:gd name="T32" fmla="*/ 5 w 755"/>
                    <a:gd name="T33" fmla="*/ 15 h 776"/>
                    <a:gd name="T34" fmla="*/ 12 w 755"/>
                    <a:gd name="T35" fmla="*/ 15 h 776"/>
                    <a:gd name="T36" fmla="*/ 13 w 755"/>
                    <a:gd name="T37" fmla="*/ 14 h 776"/>
                    <a:gd name="T38" fmla="*/ 13 w 755"/>
                    <a:gd name="T39" fmla="*/ 5 h 776"/>
                    <a:gd name="T40" fmla="*/ 13 w 755"/>
                    <a:gd name="T41" fmla="*/ 5 h 776"/>
                    <a:gd name="T42" fmla="*/ 13 w 755"/>
                    <a:gd name="T43" fmla="*/ 15 h 776"/>
                    <a:gd name="T44" fmla="*/ 15 w 755"/>
                    <a:gd name="T45" fmla="*/ 17 h 776"/>
                    <a:gd name="T46" fmla="*/ 17 w 755"/>
                    <a:gd name="T47" fmla="*/ 15 h 776"/>
                    <a:gd name="T48" fmla="*/ 17 w 755"/>
                    <a:gd name="T49" fmla="*/ 5 h 776"/>
                    <a:gd name="T50" fmla="*/ 17 w 755"/>
                    <a:gd name="T51" fmla="*/ 5 h 776"/>
                    <a:gd name="T52" fmla="*/ 14 w 755"/>
                    <a:gd name="T53" fmla="*/ 1 h 77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55"/>
                    <a:gd name="T82" fmla="*/ 0 h 776"/>
                    <a:gd name="T83" fmla="*/ 755 w 755"/>
                    <a:gd name="T84" fmla="*/ 776 h 77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55" h="776">
                      <a:moveTo>
                        <a:pt x="647" y="23"/>
                      </a:moveTo>
                      <a:cubicBezTo>
                        <a:pt x="624" y="10"/>
                        <a:pt x="599" y="2"/>
                        <a:pt x="573" y="0"/>
                      </a:cubicBezTo>
                      <a:cubicBezTo>
                        <a:pt x="573" y="0"/>
                        <a:pt x="573" y="0"/>
                        <a:pt x="573" y="0"/>
                      </a:cubicBezTo>
                      <a:cubicBezTo>
                        <a:pt x="569" y="0"/>
                        <a:pt x="569" y="0"/>
                        <a:pt x="569" y="0"/>
                      </a:cubicBezTo>
                      <a:cubicBezTo>
                        <a:pt x="561" y="0"/>
                        <a:pt x="554" y="0"/>
                        <a:pt x="546" y="0"/>
                      </a:cubicBezTo>
                      <a:cubicBezTo>
                        <a:pt x="190" y="0"/>
                        <a:pt x="190" y="0"/>
                        <a:pt x="190" y="0"/>
                      </a:cubicBezTo>
                      <a:cubicBezTo>
                        <a:pt x="190" y="0"/>
                        <a:pt x="190" y="0"/>
                        <a:pt x="190" y="0"/>
                      </a:cubicBezTo>
                      <a:cubicBezTo>
                        <a:pt x="161" y="1"/>
                        <a:pt x="133" y="8"/>
                        <a:pt x="107" y="23"/>
                      </a:cubicBezTo>
                      <a:cubicBezTo>
                        <a:pt x="37" y="61"/>
                        <a:pt x="0" y="144"/>
                        <a:pt x="11" y="236"/>
                      </a:cubicBezTo>
                      <a:cubicBezTo>
                        <a:pt x="11" y="237"/>
                        <a:pt x="10" y="238"/>
                        <a:pt x="10" y="239"/>
                      </a:cubicBezTo>
                      <a:cubicBezTo>
                        <a:pt x="10" y="706"/>
                        <a:pt x="10" y="706"/>
                        <a:pt x="10" y="706"/>
                      </a:cubicBezTo>
                      <a:cubicBezTo>
                        <a:pt x="10" y="745"/>
                        <a:pt x="41" y="776"/>
                        <a:pt x="80" y="776"/>
                      </a:cubicBezTo>
                      <a:cubicBezTo>
                        <a:pt x="119" y="776"/>
                        <a:pt x="150" y="745"/>
                        <a:pt x="150" y="706"/>
                      </a:cubicBezTo>
                      <a:cubicBezTo>
                        <a:pt x="150" y="241"/>
                        <a:pt x="150" y="241"/>
                        <a:pt x="150" y="241"/>
                      </a:cubicBezTo>
                      <a:cubicBezTo>
                        <a:pt x="179" y="241"/>
                        <a:pt x="179" y="241"/>
                        <a:pt x="179" y="241"/>
                      </a:cubicBezTo>
                      <a:cubicBezTo>
                        <a:pt x="179" y="682"/>
                        <a:pt x="179" y="682"/>
                        <a:pt x="179" y="682"/>
                      </a:cubicBezTo>
                      <a:cubicBezTo>
                        <a:pt x="179" y="703"/>
                        <a:pt x="197" y="721"/>
                        <a:pt x="219" y="721"/>
                      </a:cubicBezTo>
                      <a:cubicBezTo>
                        <a:pt x="538" y="721"/>
                        <a:pt x="538" y="721"/>
                        <a:pt x="538" y="721"/>
                      </a:cubicBezTo>
                      <a:cubicBezTo>
                        <a:pt x="560" y="721"/>
                        <a:pt x="577" y="703"/>
                        <a:pt x="577" y="682"/>
                      </a:cubicBezTo>
                      <a:cubicBezTo>
                        <a:pt x="577" y="241"/>
                        <a:pt x="577" y="241"/>
                        <a:pt x="577" y="241"/>
                      </a:cubicBezTo>
                      <a:cubicBezTo>
                        <a:pt x="607" y="241"/>
                        <a:pt x="607" y="241"/>
                        <a:pt x="607" y="241"/>
                      </a:cubicBezTo>
                      <a:cubicBezTo>
                        <a:pt x="607" y="706"/>
                        <a:pt x="607" y="706"/>
                        <a:pt x="607" y="706"/>
                      </a:cubicBezTo>
                      <a:cubicBezTo>
                        <a:pt x="607" y="745"/>
                        <a:pt x="638" y="776"/>
                        <a:pt x="676" y="776"/>
                      </a:cubicBezTo>
                      <a:cubicBezTo>
                        <a:pt x="715" y="776"/>
                        <a:pt x="746" y="745"/>
                        <a:pt x="746" y="706"/>
                      </a:cubicBezTo>
                      <a:cubicBezTo>
                        <a:pt x="746" y="239"/>
                        <a:pt x="746" y="239"/>
                        <a:pt x="746" y="239"/>
                      </a:cubicBezTo>
                      <a:cubicBezTo>
                        <a:pt x="746" y="238"/>
                        <a:pt x="746" y="236"/>
                        <a:pt x="746" y="234"/>
                      </a:cubicBezTo>
                      <a:cubicBezTo>
                        <a:pt x="755" y="143"/>
                        <a:pt x="717" y="61"/>
                        <a:pt x="647" y="23"/>
                      </a:cubicBezTo>
                      <a:close/>
                    </a:path>
                  </a:pathLst>
                </a:custGeom>
                <a:solidFill>
                  <a:srgbClr val="5A5E5B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50000"/>
                    </a:spcBef>
                  </a:pPr>
                  <a:endParaRPr lang="fr-FR"/>
                </a:p>
              </p:txBody>
            </p:sp>
          </p:grpSp>
        </p:grp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4826000" y="2405063"/>
            <a:ext cx="1498600" cy="892175"/>
            <a:chOff x="3040" y="1515"/>
            <a:chExt cx="944" cy="562"/>
          </a:xfrm>
        </p:grpSpPr>
        <p:sp>
          <p:nvSpPr>
            <p:cNvPr id="36880" name="AutoShape 39"/>
            <p:cNvSpPr>
              <a:spLocks noChangeArrowheads="1"/>
            </p:cNvSpPr>
            <p:nvPr/>
          </p:nvSpPr>
          <p:spPr bwMode="auto">
            <a:xfrm>
              <a:off x="3180" y="1515"/>
              <a:ext cx="703" cy="111"/>
            </a:xfrm>
            <a:prstGeom prst="rightArrow">
              <a:avLst>
                <a:gd name="adj1" fmla="val 50000"/>
                <a:gd name="adj2" fmla="val 158333"/>
              </a:avLst>
            </a:prstGeom>
            <a:solidFill>
              <a:schemeClr val="bg2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hangingPunct="0">
                <a:spcBef>
                  <a:spcPct val="50000"/>
                </a:spcBef>
              </a:pPr>
              <a:endParaRPr lang="fr-FR"/>
            </a:p>
          </p:txBody>
        </p:sp>
        <p:sp>
          <p:nvSpPr>
            <p:cNvPr id="36881" name="Text Box 40"/>
            <p:cNvSpPr txBox="1">
              <a:spLocks noChangeArrowheads="1"/>
            </p:cNvSpPr>
            <p:nvPr/>
          </p:nvSpPr>
          <p:spPr bwMode="auto">
            <a:xfrm>
              <a:off x="3040" y="1827"/>
              <a:ext cx="9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de-DE" sz="1000" b="1"/>
                <a:t>Springer passes order on to LSi</a:t>
              </a:r>
            </a:p>
          </p:txBody>
        </p:sp>
        <p:sp>
          <p:nvSpPr>
            <p:cNvPr id="36882" name="Oval 41"/>
            <p:cNvSpPr>
              <a:spLocks noChangeArrowheads="1"/>
            </p:cNvSpPr>
            <p:nvPr/>
          </p:nvSpPr>
          <p:spPr bwMode="auto">
            <a:xfrm>
              <a:off x="3412" y="1681"/>
              <a:ext cx="144" cy="1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de-DE" sz="1200" b="1"/>
                <a:t>4</a:t>
              </a:r>
            </a:p>
          </p:txBody>
        </p:sp>
      </p:grpSp>
      <p:grpSp>
        <p:nvGrpSpPr>
          <p:cNvPr id="14" name="Group 42"/>
          <p:cNvGrpSpPr>
            <a:grpSpLocks/>
          </p:cNvGrpSpPr>
          <p:nvPr/>
        </p:nvGrpSpPr>
        <p:grpSpPr bwMode="auto">
          <a:xfrm>
            <a:off x="6432550" y="2963863"/>
            <a:ext cx="2178050" cy="1116012"/>
            <a:chOff x="4052" y="1867"/>
            <a:chExt cx="1372" cy="703"/>
          </a:xfrm>
        </p:grpSpPr>
        <p:sp>
          <p:nvSpPr>
            <p:cNvPr id="36877" name="AutoShape 43"/>
            <p:cNvSpPr>
              <a:spLocks noChangeArrowheads="1"/>
            </p:cNvSpPr>
            <p:nvPr/>
          </p:nvSpPr>
          <p:spPr bwMode="auto">
            <a:xfrm rot="7732625">
              <a:off x="3756" y="2163"/>
              <a:ext cx="703" cy="111"/>
            </a:xfrm>
            <a:prstGeom prst="rightArrow">
              <a:avLst>
                <a:gd name="adj1" fmla="val 50000"/>
                <a:gd name="adj2" fmla="val 158333"/>
              </a:avLst>
            </a:prstGeom>
            <a:solidFill>
              <a:schemeClr val="bg2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hangingPunct="0">
                <a:spcBef>
                  <a:spcPct val="50000"/>
                </a:spcBef>
              </a:pPr>
              <a:endParaRPr lang="fr-FR"/>
            </a:p>
          </p:txBody>
        </p:sp>
        <p:sp>
          <p:nvSpPr>
            <p:cNvPr id="36878" name="Oval 44"/>
            <p:cNvSpPr>
              <a:spLocks noChangeArrowheads="1"/>
            </p:cNvSpPr>
            <p:nvPr/>
          </p:nvSpPr>
          <p:spPr bwMode="auto">
            <a:xfrm>
              <a:off x="4444" y="2049"/>
              <a:ext cx="144" cy="1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de-DE" sz="1200" b="1"/>
                <a:t>5</a:t>
              </a:r>
            </a:p>
          </p:txBody>
        </p:sp>
        <p:sp>
          <p:nvSpPr>
            <p:cNvPr id="36879" name="Text Box 45"/>
            <p:cNvSpPr txBox="1">
              <a:spLocks noChangeArrowheads="1"/>
            </p:cNvSpPr>
            <p:nvPr/>
          </p:nvSpPr>
          <p:spPr bwMode="auto">
            <a:xfrm>
              <a:off x="4136" y="2208"/>
              <a:ext cx="1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de-DE" sz="1000" b="1"/>
                <a:t>Lightning Source prints, binds and drop ships MyCopy book</a:t>
              </a:r>
            </a:p>
          </p:txBody>
        </p:sp>
      </p:grpSp>
      <p:sp>
        <p:nvSpPr>
          <p:cNvPr id="300078" name="Oval 46"/>
          <p:cNvSpPr>
            <a:spLocks noChangeArrowheads="1"/>
          </p:cNvSpPr>
          <p:nvPr/>
        </p:nvSpPr>
        <p:spPr bwMode="auto">
          <a:xfrm>
            <a:off x="2073275" y="2701925"/>
            <a:ext cx="2600325" cy="2581275"/>
          </a:xfrm>
          <a:prstGeom prst="ellipse">
            <a:avLst/>
          </a:prstGeom>
          <a:noFill/>
          <a:ln w="38100">
            <a:solidFill>
              <a:srgbClr val="EF2E29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50000"/>
              </a:spcBef>
            </a:pPr>
            <a:endParaRPr lang="fr-FR"/>
          </a:p>
        </p:txBody>
      </p:sp>
      <p:pic>
        <p:nvPicPr>
          <p:cNvPr id="36876" name="Picture 47" descr="lightningsourc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67488" y="2092325"/>
            <a:ext cx="1801812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251520" y="609329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7800" indent="-177800" algn="l">
              <a:spcBef>
                <a:spcPts val="80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dirty="0" smtClean="0">
                <a:latin typeface="+mn-lt"/>
              </a:rPr>
              <a:t>*</a:t>
            </a:r>
            <a:r>
              <a:rPr lang="en-US" b="1" dirty="0" smtClean="0">
                <a:solidFill>
                  <a:schemeClr val="accent6"/>
                </a:solidFill>
                <a:latin typeface="+mn-lt"/>
              </a:rPr>
              <a:t>NOTE: checkout is now on springer.com. Checkout no longer takes place on SpringerLink.</a:t>
            </a:r>
          </a:p>
          <a:p>
            <a:pPr marL="177800" indent="-177800" algn="l">
              <a:spcBef>
                <a:spcPts val="80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b="1" dirty="0" smtClean="0">
                <a:solidFill>
                  <a:schemeClr val="accent6"/>
                </a:solidFill>
                <a:latin typeface="+mn-lt"/>
              </a:rPr>
              <a:t>*Also, we are happy to announce we now take PayPal &amp; Amex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7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981075"/>
            <a:ext cx="7861300" cy="274638"/>
          </a:xfrm>
        </p:spPr>
        <p:txBody>
          <a:bodyPr/>
          <a:lstStyle/>
          <a:p>
            <a:r>
              <a:rPr lang="en-US"/>
              <a:t>Pricing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330325"/>
            <a:ext cx="7558088" cy="2856167"/>
          </a:xfrm>
        </p:spPr>
        <p:txBody>
          <a:bodyPr/>
          <a:lstStyle/>
          <a:p>
            <a:r>
              <a:rPr lang="en-US" dirty="0" smtClean="0"/>
              <a:t>Annual subject specific packages, available per package (Subject Collection)</a:t>
            </a:r>
          </a:p>
          <a:p>
            <a:r>
              <a:rPr lang="en-US" dirty="0" smtClean="0"/>
              <a:t>We </a:t>
            </a:r>
            <a:r>
              <a:rPr lang="en-US" dirty="0"/>
              <a:t>have options for academic institutions and corporations with a single site or multiple locations.</a:t>
            </a:r>
          </a:p>
          <a:p>
            <a:r>
              <a:rPr lang="en-US" dirty="0"/>
              <a:t>Springer offers a number of tailored license options, based on research intensity and number of patrons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Progressive discounts when more collections or copyright years are purchased</a:t>
            </a:r>
          </a:p>
          <a:p>
            <a:r>
              <a:rPr lang="en-US" dirty="0" smtClean="0"/>
              <a:t>Consortia discount available</a:t>
            </a:r>
          </a:p>
          <a:p>
            <a:endParaRPr lang="en-US" dirty="0"/>
          </a:p>
        </p:txBody>
      </p:sp>
      <p:pic>
        <p:nvPicPr>
          <p:cNvPr id="254980" name="Picture 4" descr="doll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572000"/>
            <a:ext cx="2413000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4981" name="Picture 5" descr="eu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572000"/>
            <a:ext cx="2366963" cy="1573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4982" name="Picture 6" descr="y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572000"/>
            <a:ext cx="2359025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5544" y="962025"/>
            <a:ext cx="5562600" cy="276225"/>
          </a:xfrm>
        </p:spPr>
        <p:txBody>
          <a:bodyPr anchor="b"/>
          <a:lstStyle/>
          <a:p>
            <a:r>
              <a:rPr lang="en-US" dirty="0" smtClean="0"/>
              <a:t>Summary - Springer eBooks Collection is: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0610" y="1572542"/>
            <a:ext cx="7843838" cy="4376738"/>
          </a:xfrm>
        </p:spPr>
        <p:txBody>
          <a:bodyPr/>
          <a:lstStyle/>
          <a:p>
            <a:pPr marL="282575" indent="-282575">
              <a:lnSpc>
                <a:spcPct val="140000"/>
              </a:lnSpc>
            </a:pPr>
            <a:r>
              <a:rPr lang="en-US" sz="1800" dirty="0" smtClean="0"/>
              <a:t>Over 7000 new eBooks every year</a:t>
            </a:r>
          </a:p>
          <a:p>
            <a:pPr marL="463550" lvl="1" indent="-282575">
              <a:lnSpc>
                <a:spcPct val="140000"/>
              </a:lnSpc>
            </a:pPr>
            <a:r>
              <a:rPr lang="en-US" sz="1800" dirty="0" smtClean="0"/>
              <a:t>12 subject collections (English / Intl)</a:t>
            </a:r>
          </a:p>
          <a:p>
            <a:pPr marL="463550" lvl="1" indent="-282575">
              <a:lnSpc>
                <a:spcPct val="140000"/>
              </a:lnSpc>
            </a:pPr>
            <a:r>
              <a:rPr lang="en-US" sz="1800" dirty="0" smtClean="0"/>
              <a:t>5 subject collections (German)</a:t>
            </a:r>
          </a:p>
          <a:p>
            <a:pPr marL="282575" indent="-282575">
              <a:lnSpc>
                <a:spcPct val="140000"/>
              </a:lnSpc>
            </a:pPr>
            <a:r>
              <a:rPr lang="en-US" sz="1800" dirty="0" smtClean="0"/>
              <a:t>Critical content</a:t>
            </a:r>
          </a:p>
          <a:p>
            <a:pPr marL="282575" indent="-282575">
              <a:lnSpc>
                <a:spcPct val="140000"/>
              </a:lnSpc>
            </a:pPr>
            <a:r>
              <a:rPr lang="en-US" sz="1800" dirty="0" smtClean="0"/>
              <a:t>100% DRM Free</a:t>
            </a:r>
          </a:p>
          <a:p>
            <a:pPr marL="282575" indent="-282575">
              <a:lnSpc>
                <a:spcPct val="140000"/>
              </a:lnSpc>
            </a:pPr>
            <a:r>
              <a:rPr lang="en-US" sz="1800" dirty="0" smtClean="0"/>
              <a:t>Unlimited use: available 24/7</a:t>
            </a:r>
          </a:p>
          <a:p>
            <a:pPr marL="282575" indent="-282575">
              <a:lnSpc>
                <a:spcPct val="140000"/>
              </a:lnSpc>
            </a:pPr>
            <a:r>
              <a:rPr lang="en-US" sz="1800" dirty="0" smtClean="0"/>
              <a:t>Fully Searchable</a:t>
            </a:r>
          </a:p>
          <a:p>
            <a:pPr marL="282575" indent="-282575">
              <a:lnSpc>
                <a:spcPct val="140000"/>
              </a:lnSpc>
            </a:pPr>
            <a:r>
              <a:rPr lang="en-US" sz="1800" dirty="0" smtClean="0"/>
              <a:t>Perpetual access – archival rights</a:t>
            </a:r>
          </a:p>
          <a:p>
            <a:pPr marL="282575" indent="-282575">
              <a:lnSpc>
                <a:spcPct val="140000"/>
              </a:lnSpc>
            </a:pPr>
            <a:r>
              <a:rPr lang="en-US" sz="1800" dirty="0" smtClean="0"/>
              <a:t>Highly used – excellent ROI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3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3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3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3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96975"/>
            <a:ext cx="7861300" cy="553998"/>
          </a:xfrm>
        </p:spPr>
        <p:txBody>
          <a:bodyPr/>
          <a:lstStyle/>
          <a:p>
            <a:r>
              <a:rPr lang="en-US" dirty="0" smtClean="0"/>
              <a:t>Thank You! – Questions?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2000240"/>
            <a:ext cx="3455988" cy="1449628"/>
          </a:xfrm>
        </p:spPr>
        <p:txBody>
          <a:bodyPr/>
          <a:lstStyle/>
          <a:p>
            <a:pPr>
              <a:lnSpc>
                <a:spcPct val="110000"/>
              </a:lnSpc>
              <a:buFont typeface="Times" pitchFamily="18" charset="0"/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Cem Üzüm</a:t>
            </a:r>
          </a:p>
          <a:p>
            <a:pPr>
              <a:lnSpc>
                <a:spcPct val="110000"/>
              </a:lnSpc>
              <a:buFont typeface="Times" pitchFamily="18" charset="0"/>
              <a:buNone/>
            </a:pPr>
            <a:r>
              <a:rPr lang="en-US" b="1" dirty="0" smtClean="0">
                <a:solidFill>
                  <a:schemeClr val="accent2"/>
                </a:solidFill>
                <a:hlinkClick r:id="rId3"/>
              </a:rPr>
              <a:t>Cem.uezuem@springer.com</a:t>
            </a:r>
            <a:endParaRPr lang="en-US" b="1" dirty="0" smtClean="0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  <a:buFont typeface="Times" pitchFamily="18" charset="0"/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Tel.: +49(0)151 14747869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endParaRPr lang="en-US" dirty="0" smtClean="0">
              <a:solidFill>
                <a:schemeClr val="accent2"/>
              </a:solidFill>
            </a:endParaRPr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000240"/>
            <a:ext cx="2514600" cy="2376487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78099"/>
            <a:ext cx="7861300" cy="304699"/>
          </a:xfrm>
        </p:spPr>
        <p:txBody>
          <a:bodyPr/>
          <a:lstStyle/>
          <a:p>
            <a:r>
              <a:rPr lang="en-US" dirty="0" smtClean="0"/>
              <a:t>Springer: over 88,000 eBooks!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3404151" y="3430212"/>
            <a:ext cx="1815921" cy="862884"/>
          </a:xfrm>
          <a:prstGeom prst="ellipse">
            <a:avLst/>
          </a:prstGeom>
          <a:noFill/>
          <a:ln w="762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1226785"/>
            <a:ext cx="8136904" cy="5514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ular Callout 7"/>
          <p:cNvSpPr/>
          <p:nvPr/>
        </p:nvSpPr>
        <p:spPr bwMode="auto">
          <a:xfrm rot="5400000">
            <a:off x="3382661" y="182285"/>
            <a:ext cx="476726" cy="2560320"/>
          </a:xfrm>
          <a:prstGeom prst="wedgeRoundRectCallout">
            <a:avLst/>
          </a:prstGeom>
          <a:solidFill>
            <a:srgbClr val="D1DDE9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New URL: link.springer.com</a:t>
            </a:r>
            <a:endParaRPr lang="en-US" b="1" dirty="0">
              <a:latin typeface="Calibri" pitchFamily="34" charset="0"/>
            </a:endParaRP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653136"/>
            <a:ext cx="8748888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3563888" y="5877272"/>
            <a:ext cx="1296144" cy="648072"/>
          </a:xfrm>
          <a:prstGeom prst="ellipse">
            <a:avLst/>
          </a:prstGeom>
          <a:noFill/>
          <a:ln w="444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1520" y="620688"/>
            <a:ext cx="3672408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This is a Springer eBook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8" y="980728"/>
            <a:ext cx="9075737" cy="475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9617" y="980728"/>
            <a:ext cx="7608887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14400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05800" cy="304699"/>
          </a:xfrm>
        </p:spPr>
        <p:txBody>
          <a:bodyPr/>
          <a:lstStyle/>
          <a:p>
            <a:r>
              <a:rPr lang="en-US" dirty="0" smtClean="0"/>
              <a:t>SpringerLink – eBook </a:t>
            </a:r>
            <a:r>
              <a:rPr lang="en-US" dirty="0" err="1" smtClean="0"/>
              <a:t>LookInside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1988840"/>
            <a:ext cx="2880320" cy="21852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endParaRPr lang="en-US" b="1" dirty="0" smtClean="0">
              <a:solidFill>
                <a:schemeClr val="accent6"/>
              </a:solidFill>
            </a:endParaRPr>
          </a:p>
          <a:p>
            <a:pPr algn="l"/>
            <a:r>
              <a:rPr lang="en-US" b="1" i="1" dirty="0" smtClean="0">
                <a:solidFill>
                  <a:schemeClr val="accent6"/>
                </a:solidFill>
              </a:rPr>
              <a:t>No special software is required</a:t>
            </a:r>
          </a:p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Two pages of chapters (and all Front &amp; back matter) are freely available to all</a:t>
            </a:r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51520" y="598379"/>
            <a:ext cx="8135938" cy="310341"/>
          </a:xfrm>
        </p:spPr>
        <p:txBody>
          <a:bodyPr/>
          <a:lstStyle/>
          <a:p>
            <a:r>
              <a:rPr lang="en-US" dirty="0" smtClean="0"/>
              <a:t>SpringerLink eBooks-continued</a:t>
            </a:r>
          </a:p>
        </p:txBody>
      </p:sp>
      <p:pic>
        <p:nvPicPr>
          <p:cNvPr id="1044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85825"/>
            <a:ext cx="7599363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3663" y="1352550"/>
            <a:ext cx="7780337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2987824" y="6381328"/>
            <a:ext cx="1224136" cy="476672"/>
          </a:xfrm>
          <a:prstGeom prst="ellipse">
            <a:avLst/>
          </a:prstGeom>
          <a:noFill/>
          <a:ln w="635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981075"/>
            <a:ext cx="5715000" cy="274638"/>
          </a:xfrm>
        </p:spPr>
        <p:txBody>
          <a:bodyPr/>
          <a:lstStyle/>
          <a:p>
            <a:r>
              <a:rPr lang="en-US" smtClean="0"/>
              <a:t>Unlimited access to eBooks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9575"/>
            <a:ext cx="7848600" cy="1471613"/>
          </a:xfrm>
        </p:spPr>
        <p:txBody>
          <a:bodyPr/>
          <a:lstStyle/>
          <a:p>
            <a:pPr lvl="1"/>
            <a:r>
              <a:rPr lang="en-US" sz="1500" smtClean="0"/>
              <a:t>Every end user to have unlimited 24/7 access,</a:t>
            </a:r>
            <a:br>
              <a:rPr lang="en-US" sz="1500" smtClean="0"/>
            </a:br>
            <a:r>
              <a:rPr lang="en-US" sz="1500" smtClean="0"/>
              <a:t>when and where ever they want, to enhance the role scientific literature plays in the research process.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" y="3190875"/>
            <a:ext cx="3657600" cy="2024063"/>
            <a:chOff x="96" y="2010"/>
            <a:chExt cx="2304" cy="1275"/>
          </a:xfrm>
        </p:grpSpPr>
        <p:pic>
          <p:nvPicPr>
            <p:cNvPr id="15372" name="Picture 5" descr="Worldmap"/>
            <p:cNvPicPr>
              <a:picLocks noChangeAspect="1" noChangeArrowheads="1"/>
            </p:cNvPicPr>
            <p:nvPr/>
          </p:nvPicPr>
          <p:blipFill>
            <a:blip r:embed="rId3" cstate="print">
              <a:lum bright="-14000"/>
            </a:blip>
            <a:srcRect l="3226" b="2924"/>
            <a:stretch>
              <a:fillRect/>
            </a:stretch>
          </p:blipFill>
          <p:spPr bwMode="auto">
            <a:xfrm>
              <a:off x="96" y="2010"/>
              <a:ext cx="2304" cy="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3" name="Oval 6"/>
            <p:cNvSpPr>
              <a:spLocks noChangeArrowheads="1"/>
            </p:cNvSpPr>
            <p:nvPr/>
          </p:nvSpPr>
          <p:spPr bwMode="auto">
            <a:xfrm>
              <a:off x="367" y="2492"/>
              <a:ext cx="37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374" name="Oval 7"/>
            <p:cNvSpPr>
              <a:spLocks noChangeArrowheads="1"/>
            </p:cNvSpPr>
            <p:nvPr/>
          </p:nvSpPr>
          <p:spPr bwMode="auto">
            <a:xfrm>
              <a:off x="480" y="2536"/>
              <a:ext cx="37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375" name="Oval 8"/>
            <p:cNvSpPr>
              <a:spLocks noChangeArrowheads="1"/>
            </p:cNvSpPr>
            <p:nvPr/>
          </p:nvSpPr>
          <p:spPr bwMode="auto">
            <a:xfrm>
              <a:off x="677" y="2460"/>
              <a:ext cx="37" cy="36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376" name="Oval 9"/>
            <p:cNvSpPr>
              <a:spLocks noChangeArrowheads="1"/>
            </p:cNvSpPr>
            <p:nvPr/>
          </p:nvSpPr>
          <p:spPr bwMode="auto">
            <a:xfrm>
              <a:off x="630" y="2500"/>
              <a:ext cx="37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377" name="Oval 10"/>
            <p:cNvSpPr>
              <a:spLocks noChangeArrowheads="1"/>
            </p:cNvSpPr>
            <p:nvPr/>
          </p:nvSpPr>
          <p:spPr bwMode="auto">
            <a:xfrm>
              <a:off x="599" y="2520"/>
              <a:ext cx="37" cy="36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378" name="Oval 11"/>
            <p:cNvSpPr>
              <a:spLocks noChangeArrowheads="1"/>
            </p:cNvSpPr>
            <p:nvPr/>
          </p:nvSpPr>
          <p:spPr bwMode="auto">
            <a:xfrm>
              <a:off x="628" y="2462"/>
              <a:ext cx="37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379" name="Oval 12"/>
            <p:cNvSpPr>
              <a:spLocks noChangeArrowheads="1"/>
            </p:cNvSpPr>
            <p:nvPr/>
          </p:nvSpPr>
          <p:spPr bwMode="auto">
            <a:xfrm>
              <a:off x="347" y="2431"/>
              <a:ext cx="37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380" name="Oval 13"/>
            <p:cNvSpPr>
              <a:spLocks noChangeArrowheads="1"/>
            </p:cNvSpPr>
            <p:nvPr/>
          </p:nvSpPr>
          <p:spPr bwMode="auto">
            <a:xfrm>
              <a:off x="398" y="2334"/>
              <a:ext cx="36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381" name="Oval 14"/>
            <p:cNvSpPr>
              <a:spLocks noChangeArrowheads="1"/>
            </p:cNvSpPr>
            <p:nvPr/>
          </p:nvSpPr>
          <p:spPr bwMode="auto">
            <a:xfrm>
              <a:off x="690" y="2411"/>
              <a:ext cx="36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382" name="Oval 15"/>
            <p:cNvSpPr>
              <a:spLocks noChangeArrowheads="1"/>
            </p:cNvSpPr>
            <p:nvPr/>
          </p:nvSpPr>
          <p:spPr bwMode="auto">
            <a:xfrm>
              <a:off x="448" y="2596"/>
              <a:ext cx="37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383" name="Oval 16"/>
            <p:cNvSpPr>
              <a:spLocks noChangeArrowheads="1"/>
            </p:cNvSpPr>
            <p:nvPr/>
          </p:nvSpPr>
          <p:spPr bwMode="auto">
            <a:xfrm>
              <a:off x="849" y="2788"/>
              <a:ext cx="37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384" name="Oval 17"/>
            <p:cNvSpPr>
              <a:spLocks noChangeArrowheads="1"/>
            </p:cNvSpPr>
            <p:nvPr/>
          </p:nvSpPr>
          <p:spPr bwMode="auto">
            <a:xfrm>
              <a:off x="902" y="2827"/>
              <a:ext cx="37" cy="36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385" name="Oval 18"/>
            <p:cNvSpPr>
              <a:spLocks noChangeArrowheads="1"/>
            </p:cNvSpPr>
            <p:nvPr/>
          </p:nvSpPr>
          <p:spPr bwMode="auto">
            <a:xfrm>
              <a:off x="1126" y="2560"/>
              <a:ext cx="36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386" name="Oval 19"/>
            <p:cNvSpPr>
              <a:spLocks noChangeArrowheads="1"/>
            </p:cNvSpPr>
            <p:nvPr/>
          </p:nvSpPr>
          <p:spPr bwMode="auto">
            <a:xfrm>
              <a:off x="1164" y="2497"/>
              <a:ext cx="37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387" name="Oval 20"/>
            <p:cNvSpPr>
              <a:spLocks noChangeArrowheads="1"/>
            </p:cNvSpPr>
            <p:nvPr/>
          </p:nvSpPr>
          <p:spPr bwMode="auto">
            <a:xfrm>
              <a:off x="1147" y="2449"/>
              <a:ext cx="37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388" name="Oval 21"/>
            <p:cNvSpPr>
              <a:spLocks noChangeArrowheads="1"/>
            </p:cNvSpPr>
            <p:nvPr/>
          </p:nvSpPr>
          <p:spPr bwMode="auto">
            <a:xfrm>
              <a:off x="1186" y="2456"/>
              <a:ext cx="36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389" name="Oval 22"/>
            <p:cNvSpPr>
              <a:spLocks noChangeArrowheads="1"/>
            </p:cNvSpPr>
            <p:nvPr/>
          </p:nvSpPr>
          <p:spPr bwMode="auto">
            <a:xfrm>
              <a:off x="1224" y="2464"/>
              <a:ext cx="37" cy="36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390" name="Oval 23"/>
            <p:cNvSpPr>
              <a:spLocks noChangeArrowheads="1"/>
            </p:cNvSpPr>
            <p:nvPr/>
          </p:nvSpPr>
          <p:spPr bwMode="auto">
            <a:xfrm>
              <a:off x="1042" y="2324"/>
              <a:ext cx="36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391" name="Oval 24"/>
            <p:cNvSpPr>
              <a:spLocks noChangeArrowheads="1"/>
            </p:cNvSpPr>
            <p:nvPr/>
          </p:nvSpPr>
          <p:spPr bwMode="auto">
            <a:xfrm>
              <a:off x="1210" y="2503"/>
              <a:ext cx="36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392" name="Oval 25"/>
            <p:cNvSpPr>
              <a:spLocks noChangeArrowheads="1"/>
            </p:cNvSpPr>
            <p:nvPr/>
          </p:nvSpPr>
          <p:spPr bwMode="auto">
            <a:xfrm>
              <a:off x="1265" y="2575"/>
              <a:ext cx="37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393" name="Oval 26"/>
            <p:cNvSpPr>
              <a:spLocks noChangeArrowheads="1"/>
            </p:cNvSpPr>
            <p:nvPr/>
          </p:nvSpPr>
          <p:spPr bwMode="auto">
            <a:xfrm>
              <a:off x="1747" y="2673"/>
              <a:ext cx="37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394" name="Oval 27"/>
            <p:cNvSpPr>
              <a:spLocks noChangeArrowheads="1"/>
            </p:cNvSpPr>
            <p:nvPr/>
          </p:nvSpPr>
          <p:spPr bwMode="auto">
            <a:xfrm>
              <a:off x="1757" y="2807"/>
              <a:ext cx="37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395" name="Oval 28"/>
            <p:cNvSpPr>
              <a:spLocks noChangeArrowheads="1"/>
            </p:cNvSpPr>
            <p:nvPr/>
          </p:nvSpPr>
          <p:spPr bwMode="auto">
            <a:xfrm>
              <a:off x="646" y="2430"/>
              <a:ext cx="37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396" name="Oval 29"/>
            <p:cNvSpPr>
              <a:spLocks noChangeArrowheads="1"/>
            </p:cNvSpPr>
            <p:nvPr/>
          </p:nvSpPr>
          <p:spPr bwMode="auto">
            <a:xfrm>
              <a:off x="1164" y="2540"/>
              <a:ext cx="37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397" name="Oval 30"/>
            <p:cNvSpPr>
              <a:spLocks noChangeArrowheads="1"/>
            </p:cNvSpPr>
            <p:nvPr/>
          </p:nvSpPr>
          <p:spPr bwMode="auto">
            <a:xfrm>
              <a:off x="902" y="2792"/>
              <a:ext cx="37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398" name="Oval 31"/>
            <p:cNvSpPr>
              <a:spLocks noChangeArrowheads="1"/>
            </p:cNvSpPr>
            <p:nvPr/>
          </p:nvSpPr>
          <p:spPr bwMode="auto">
            <a:xfrm>
              <a:off x="861" y="2912"/>
              <a:ext cx="37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399" name="Oval 32"/>
            <p:cNvSpPr>
              <a:spLocks noChangeArrowheads="1"/>
            </p:cNvSpPr>
            <p:nvPr/>
          </p:nvSpPr>
          <p:spPr bwMode="auto">
            <a:xfrm>
              <a:off x="890" y="2855"/>
              <a:ext cx="36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400" name="Oval 33"/>
            <p:cNvSpPr>
              <a:spLocks noChangeArrowheads="1"/>
            </p:cNvSpPr>
            <p:nvPr/>
          </p:nvSpPr>
          <p:spPr bwMode="auto">
            <a:xfrm>
              <a:off x="599" y="2577"/>
              <a:ext cx="37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401" name="Oval 34"/>
            <p:cNvSpPr>
              <a:spLocks noChangeArrowheads="1"/>
            </p:cNvSpPr>
            <p:nvPr/>
          </p:nvSpPr>
          <p:spPr bwMode="auto">
            <a:xfrm>
              <a:off x="698" y="2447"/>
              <a:ext cx="36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402" name="Oval 35"/>
            <p:cNvSpPr>
              <a:spLocks noChangeArrowheads="1"/>
            </p:cNvSpPr>
            <p:nvPr/>
          </p:nvSpPr>
          <p:spPr bwMode="auto">
            <a:xfrm>
              <a:off x="595" y="2372"/>
              <a:ext cx="37" cy="36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403" name="Oval 36"/>
            <p:cNvSpPr>
              <a:spLocks noChangeArrowheads="1"/>
            </p:cNvSpPr>
            <p:nvPr/>
          </p:nvSpPr>
          <p:spPr bwMode="auto">
            <a:xfrm>
              <a:off x="557" y="2428"/>
              <a:ext cx="37" cy="36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404" name="Oval 37"/>
            <p:cNvSpPr>
              <a:spLocks noChangeArrowheads="1"/>
            </p:cNvSpPr>
            <p:nvPr/>
          </p:nvSpPr>
          <p:spPr bwMode="auto">
            <a:xfrm>
              <a:off x="375" y="2383"/>
              <a:ext cx="37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405" name="Oval 38"/>
            <p:cNvSpPr>
              <a:spLocks noChangeArrowheads="1"/>
            </p:cNvSpPr>
            <p:nvPr/>
          </p:nvSpPr>
          <p:spPr bwMode="auto">
            <a:xfrm>
              <a:off x="446" y="2445"/>
              <a:ext cx="36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406" name="Oval 39"/>
            <p:cNvSpPr>
              <a:spLocks noChangeArrowheads="1"/>
            </p:cNvSpPr>
            <p:nvPr/>
          </p:nvSpPr>
          <p:spPr bwMode="auto">
            <a:xfrm>
              <a:off x="412" y="2436"/>
              <a:ext cx="37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407" name="Oval 40"/>
            <p:cNvSpPr>
              <a:spLocks noChangeArrowheads="1"/>
            </p:cNvSpPr>
            <p:nvPr/>
          </p:nvSpPr>
          <p:spPr bwMode="auto">
            <a:xfrm>
              <a:off x="490" y="2567"/>
              <a:ext cx="37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408" name="Oval 41"/>
            <p:cNvSpPr>
              <a:spLocks noChangeArrowheads="1"/>
            </p:cNvSpPr>
            <p:nvPr/>
          </p:nvSpPr>
          <p:spPr bwMode="auto">
            <a:xfrm>
              <a:off x="666" y="3003"/>
              <a:ext cx="37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409" name="Oval 42"/>
            <p:cNvSpPr>
              <a:spLocks noChangeArrowheads="1"/>
            </p:cNvSpPr>
            <p:nvPr/>
          </p:nvSpPr>
          <p:spPr bwMode="auto">
            <a:xfrm>
              <a:off x="768" y="3021"/>
              <a:ext cx="37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410" name="Oval 43"/>
            <p:cNvSpPr>
              <a:spLocks noChangeArrowheads="1"/>
            </p:cNvSpPr>
            <p:nvPr/>
          </p:nvSpPr>
          <p:spPr bwMode="auto">
            <a:xfrm>
              <a:off x="1251" y="2406"/>
              <a:ext cx="37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411" name="Oval 44"/>
            <p:cNvSpPr>
              <a:spLocks noChangeArrowheads="1"/>
            </p:cNvSpPr>
            <p:nvPr/>
          </p:nvSpPr>
          <p:spPr bwMode="auto">
            <a:xfrm>
              <a:off x="1315" y="2595"/>
              <a:ext cx="37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412" name="Oval 45"/>
            <p:cNvSpPr>
              <a:spLocks noChangeArrowheads="1"/>
            </p:cNvSpPr>
            <p:nvPr/>
          </p:nvSpPr>
          <p:spPr bwMode="auto">
            <a:xfrm>
              <a:off x="1404" y="2628"/>
              <a:ext cx="37" cy="36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413" name="Oval 46"/>
            <p:cNvSpPr>
              <a:spLocks noChangeArrowheads="1"/>
            </p:cNvSpPr>
            <p:nvPr/>
          </p:nvSpPr>
          <p:spPr bwMode="auto">
            <a:xfrm>
              <a:off x="1350" y="2568"/>
              <a:ext cx="36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414" name="Oval 47"/>
            <p:cNvSpPr>
              <a:spLocks noChangeArrowheads="1"/>
            </p:cNvSpPr>
            <p:nvPr/>
          </p:nvSpPr>
          <p:spPr bwMode="auto">
            <a:xfrm>
              <a:off x="1274" y="2447"/>
              <a:ext cx="36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415" name="Oval 48"/>
            <p:cNvSpPr>
              <a:spLocks noChangeArrowheads="1"/>
            </p:cNvSpPr>
            <p:nvPr/>
          </p:nvSpPr>
          <p:spPr bwMode="auto">
            <a:xfrm>
              <a:off x="1198" y="2374"/>
              <a:ext cx="37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416" name="Oval 49"/>
            <p:cNvSpPr>
              <a:spLocks noChangeArrowheads="1"/>
            </p:cNvSpPr>
            <p:nvPr/>
          </p:nvSpPr>
          <p:spPr bwMode="auto">
            <a:xfrm>
              <a:off x="2078" y="2543"/>
              <a:ext cx="36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417" name="Oval 50"/>
            <p:cNvSpPr>
              <a:spLocks noChangeArrowheads="1"/>
            </p:cNvSpPr>
            <p:nvPr/>
          </p:nvSpPr>
          <p:spPr bwMode="auto">
            <a:xfrm>
              <a:off x="2170" y="2543"/>
              <a:ext cx="36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418" name="Oval 51"/>
            <p:cNvSpPr>
              <a:spLocks noChangeArrowheads="1"/>
            </p:cNvSpPr>
            <p:nvPr/>
          </p:nvSpPr>
          <p:spPr bwMode="auto">
            <a:xfrm>
              <a:off x="1566" y="2686"/>
              <a:ext cx="37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419" name="Oval 52"/>
            <p:cNvSpPr>
              <a:spLocks noChangeArrowheads="1"/>
            </p:cNvSpPr>
            <p:nvPr/>
          </p:nvSpPr>
          <p:spPr bwMode="auto">
            <a:xfrm>
              <a:off x="1962" y="3042"/>
              <a:ext cx="37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420" name="Oval 53"/>
            <p:cNvSpPr>
              <a:spLocks noChangeArrowheads="1"/>
            </p:cNvSpPr>
            <p:nvPr/>
          </p:nvSpPr>
          <p:spPr bwMode="auto">
            <a:xfrm>
              <a:off x="2142" y="3095"/>
              <a:ext cx="36" cy="36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421" name="Oval 54"/>
            <p:cNvSpPr>
              <a:spLocks noChangeArrowheads="1"/>
            </p:cNvSpPr>
            <p:nvPr/>
          </p:nvSpPr>
          <p:spPr bwMode="auto">
            <a:xfrm>
              <a:off x="2171" y="3050"/>
              <a:ext cx="37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422" name="Oval 55"/>
            <p:cNvSpPr>
              <a:spLocks noChangeArrowheads="1"/>
            </p:cNvSpPr>
            <p:nvPr/>
          </p:nvSpPr>
          <p:spPr bwMode="auto">
            <a:xfrm>
              <a:off x="1938" y="2835"/>
              <a:ext cx="36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423" name="Oval 56"/>
            <p:cNvSpPr>
              <a:spLocks noChangeArrowheads="1"/>
            </p:cNvSpPr>
            <p:nvPr/>
          </p:nvSpPr>
          <p:spPr bwMode="auto">
            <a:xfrm>
              <a:off x="1086" y="2573"/>
              <a:ext cx="37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424" name="Oval 57"/>
            <p:cNvSpPr>
              <a:spLocks noChangeArrowheads="1"/>
            </p:cNvSpPr>
            <p:nvPr/>
          </p:nvSpPr>
          <p:spPr bwMode="auto">
            <a:xfrm>
              <a:off x="2057" y="2672"/>
              <a:ext cx="37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425" name="Oval 58"/>
            <p:cNvSpPr>
              <a:spLocks noChangeArrowheads="1"/>
            </p:cNvSpPr>
            <p:nvPr/>
          </p:nvSpPr>
          <p:spPr bwMode="auto">
            <a:xfrm>
              <a:off x="1937" y="2768"/>
              <a:ext cx="37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426" name="Oval 59"/>
            <p:cNvSpPr>
              <a:spLocks noChangeArrowheads="1"/>
            </p:cNvSpPr>
            <p:nvPr/>
          </p:nvSpPr>
          <p:spPr bwMode="auto">
            <a:xfrm>
              <a:off x="549" y="2514"/>
              <a:ext cx="37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427" name="Oval 60"/>
            <p:cNvSpPr>
              <a:spLocks noChangeArrowheads="1"/>
            </p:cNvSpPr>
            <p:nvPr/>
          </p:nvSpPr>
          <p:spPr bwMode="auto">
            <a:xfrm>
              <a:off x="503" y="2389"/>
              <a:ext cx="37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428" name="Oval 61"/>
            <p:cNvSpPr>
              <a:spLocks noChangeArrowheads="1"/>
            </p:cNvSpPr>
            <p:nvPr/>
          </p:nvSpPr>
          <p:spPr bwMode="auto">
            <a:xfrm>
              <a:off x="594" y="2476"/>
              <a:ext cx="36" cy="36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429" name="Oval 62"/>
            <p:cNvSpPr>
              <a:spLocks noChangeArrowheads="1"/>
            </p:cNvSpPr>
            <p:nvPr/>
          </p:nvSpPr>
          <p:spPr bwMode="auto">
            <a:xfrm>
              <a:off x="1388" y="2451"/>
              <a:ext cx="37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430" name="Oval 63"/>
            <p:cNvSpPr>
              <a:spLocks noChangeArrowheads="1"/>
            </p:cNvSpPr>
            <p:nvPr/>
          </p:nvSpPr>
          <p:spPr bwMode="auto">
            <a:xfrm>
              <a:off x="1430" y="2406"/>
              <a:ext cx="36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431" name="Oval 64"/>
            <p:cNvSpPr>
              <a:spLocks noChangeArrowheads="1"/>
            </p:cNvSpPr>
            <p:nvPr/>
          </p:nvSpPr>
          <p:spPr bwMode="auto">
            <a:xfrm>
              <a:off x="2058" y="2600"/>
              <a:ext cx="36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432" name="Oval 65"/>
            <p:cNvSpPr>
              <a:spLocks noChangeArrowheads="1"/>
            </p:cNvSpPr>
            <p:nvPr/>
          </p:nvSpPr>
          <p:spPr bwMode="auto">
            <a:xfrm>
              <a:off x="2024" y="2484"/>
              <a:ext cx="37" cy="36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433" name="Oval 66"/>
            <p:cNvSpPr>
              <a:spLocks noChangeArrowheads="1"/>
            </p:cNvSpPr>
            <p:nvPr/>
          </p:nvSpPr>
          <p:spPr bwMode="auto">
            <a:xfrm>
              <a:off x="1422" y="2562"/>
              <a:ext cx="37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434" name="Oval 67"/>
            <p:cNvSpPr>
              <a:spLocks noChangeArrowheads="1"/>
            </p:cNvSpPr>
            <p:nvPr/>
          </p:nvSpPr>
          <p:spPr bwMode="auto">
            <a:xfrm>
              <a:off x="518" y="2632"/>
              <a:ext cx="37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435" name="Oval 68"/>
            <p:cNvSpPr>
              <a:spLocks noChangeArrowheads="1"/>
            </p:cNvSpPr>
            <p:nvPr/>
          </p:nvSpPr>
          <p:spPr bwMode="auto">
            <a:xfrm>
              <a:off x="288" y="2173"/>
              <a:ext cx="37" cy="37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pic>
        <p:nvPicPr>
          <p:cNvPr id="15365" name="Picture 69" descr="Untitled-1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7300" y="3114675"/>
            <a:ext cx="39243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AutoShape 70"/>
          <p:cNvSpPr>
            <a:spLocks noChangeArrowheads="1"/>
          </p:cNvSpPr>
          <p:nvPr/>
        </p:nvSpPr>
        <p:spPr bwMode="auto">
          <a:xfrm>
            <a:off x="4038600" y="3724275"/>
            <a:ext cx="914400" cy="685800"/>
          </a:xfrm>
          <a:prstGeom prst="rightArrow">
            <a:avLst>
              <a:gd name="adj1" fmla="val 68056"/>
              <a:gd name="adj2" fmla="val 48148"/>
            </a:avLst>
          </a:prstGeom>
          <a:solidFill>
            <a:srgbClr val="DDDDDD"/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lIns="0" rIns="72000" anchor="ctr"/>
          <a:lstStyle/>
          <a:p>
            <a:endParaRPr lang="en-US"/>
          </a:p>
        </p:txBody>
      </p:sp>
      <p:sp>
        <p:nvSpPr>
          <p:cNvPr id="15367" name="Text Box 71"/>
          <p:cNvSpPr txBox="1">
            <a:spLocks noChangeArrowheads="1"/>
          </p:cNvSpPr>
          <p:nvPr/>
        </p:nvSpPr>
        <p:spPr bwMode="auto">
          <a:xfrm>
            <a:off x="838200" y="5324475"/>
            <a:ext cx="29718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72000" anchor="b">
            <a:spAutoFit/>
          </a:bodyPr>
          <a:lstStyle/>
          <a:p>
            <a:pPr algn="l" eaLnBrk="1" hangingPunct="1"/>
            <a:r>
              <a:rPr lang="en-US" sz="1400" b="1" dirty="0"/>
              <a:t>Paper </a:t>
            </a:r>
            <a:r>
              <a:rPr lang="en-US" sz="1400" b="1" dirty="0" smtClean="0"/>
              <a:t>model</a:t>
            </a:r>
            <a:endParaRPr lang="en-US" sz="1400" b="1" dirty="0"/>
          </a:p>
        </p:txBody>
      </p:sp>
      <p:sp>
        <p:nvSpPr>
          <p:cNvPr id="15368" name="Text Box 72"/>
          <p:cNvSpPr txBox="1">
            <a:spLocks noChangeArrowheads="1"/>
          </p:cNvSpPr>
          <p:nvPr/>
        </p:nvSpPr>
        <p:spPr bwMode="auto">
          <a:xfrm>
            <a:off x="5876925" y="5324475"/>
            <a:ext cx="29718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72000" anchor="b">
            <a:spAutoFit/>
          </a:bodyPr>
          <a:lstStyle/>
          <a:p>
            <a:pPr algn="l" eaLnBrk="1" hangingPunct="1"/>
            <a:r>
              <a:rPr lang="en-US" sz="1400" b="1"/>
              <a:t>Online database model</a:t>
            </a:r>
          </a:p>
        </p:txBody>
      </p:sp>
      <p:sp>
        <p:nvSpPr>
          <p:cNvPr id="15369" name="Oval 73"/>
          <p:cNvSpPr>
            <a:spLocks noChangeArrowheads="1"/>
          </p:cNvSpPr>
          <p:nvPr/>
        </p:nvSpPr>
        <p:spPr bwMode="auto">
          <a:xfrm>
            <a:off x="2095500" y="4953000"/>
            <a:ext cx="57150" cy="57150"/>
          </a:xfrm>
          <a:prstGeom prst="ellipse">
            <a:avLst/>
          </a:prstGeom>
          <a:solidFill>
            <a:srgbClr val="FF9900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70" name="Rectangle 74"/>
          <p:cNvSpPr>
            <a:spLocks noChangeArrowheads="1"/>
          </p:cNvSpPr>
          <p:nvPr/>
        </p:nvSpPr>
        <p:spPr bwMode="auto">
          <a:xfrm>
            <a:off x="762000" y="5915025"/>
            <a:ext cx="7777163" cy="402291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>
                <a:solidFill>
                  <a:schemeClr val="bg1"/>
                </a:solidFill>
              </a:rPr>
              <a:t>eBooks </a:t>
            </a:r>
            <a:r>
              <a:rPr lang="en-US" sz="2000" b="1" dirty="0" smtClean="0">
                <a:solidFill>
                  <a:schemeClr val="bg1"/>
                </a:solidFill>
              </a:rPr>
              <a:t>accelerate </a:t>
            </a:r>
            <a:r>
              <a:rPr lang="en-US" sz="2000" b="1" dirty="0">
                <a:solidFill>
                  <a:schemeClr val="bg1"/>
                </a:solidFill>
              </a:rPr>
              <a:t>research</a:t>
            </a:r>
          </a:p>
        </p:txBody>
      </p:sp>
      <p:sp>
        <p:nvSpPr>
          <p:cNvPr id="15371" name="AutoShape 75"/>
          <p:cNvSpPr>
            <a:spLocks noChangeArrowheads="1"/>
          </p:cNvSpPr>
          <p:nvPr/>
        </p:nvSpPr>
        <p:spPr bwMode="auto">
          <a:xfrm rot="5400000">
            <a:off x="560388" y="5916612"/>
            <a:ext cx="457200" cy="3587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908050"/>
            <a:ext cx="5562600" cy="549275"/>
          </a:xfrm>
        </p:spPr>
        <p:txBody>
          <a:bodyPr/>
          <a:lstStyle/>
          <a:p>
            <a:r>
              <a:rPr lang="en-US" altLang="ja-JP" smtClean="0">
                <a:ea typeface="ＭＳ Ｐゴシック" pitchFamily="50" charset="-128"/>
              </a:rPr>
              <a:t>Win-Win situation </a:t>
            </a:r>
            <a:br>
              <a:rPr lang="en-US" altLang="ja-JP" smtClean="0">
                <a:ea typeface="ＭＳ Ｐゴシック" pitchFamily="50" charset="-128"/>
              </a:rPr>
            </a:br>
            <a:r>
              <a:rPr lang="en-US" altLang="ja-JP" smtClean="0">
                <a:ea typeface="ＭＳ Ｐゴシック" pitchFamily="50" charset="-128"/>
              </a:rPr>
              <a:t>in the eBook market</a:t>
            </a:r>
          </a:p>
        </p:txBody>
      </p:sp>
      <p:sp>
        <p:nvSpPr>
          <p:cNvPr id="18435" name="Arc 3"/>
          <p:cNvSpPr>
            <a:spLocks/>
          </p:cNvSpPr>
          <p:nvPr/>
        </p:nvSpPr>
        <p:spPr bwMode="auto">
          <a:xfrm>
            <a:off x="4602163" y="2333625"/>
            <a:ext cx="4230687" cy="3016250"/>
          </a:xfrm>
          <a:custGeom>
            <a:avLst/>
            <a:gdLst>
              <a:gd name="T0" fmla="*/ 2989881 w 21600"/>
              <a:gd name="T1" fmla="*/ 0 h 30556"/>
              <a:gd name="T2" fmla="*/ 2991644 w 21600"/>
              <a:gd name="T3" fmla="*/ 3016250 h 30556"/>
              <a:gd name="T4" fmla="*/ 0 w 21600"/>
              <a:gd name="T5" fmla="*/ 1508520 h 30556"/>
              <a:gd name="T6" fmla="*/ 0 60000 65536"/>
              <a:gd name="T7" fmla="*/ 0 60000 65536"/>
              <a:gd name="T8" fmla="*/ 0 60000 65536"/>
              <a:gd name="T9" fmla="*/ 0 w 21600"/>
              <a:gd name="T10" fmla="*/ 0 h 30556"/>
              <a:gd name="T11" fmla="*/ 21600 w 21600"/>
              <a:gd name="T12" fmla="*/ 30556 h 30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556" fill="none" extrusionOk="0">
                <a:moveTo>
                  <a:pt x="15265" y="-1"/>
                </a:moveTo>
                <a:cubicBezTo>
                  <a:pt x="19320" y="4051"/>
                  <a:pt x="21600" y="9549"/>
                  <a:pt x="21600" y="15282"/>
                </a:cubicBezTo>
                <a:cubicBezTo>
                  <a:pt x="21600" y="21010"/>
                  <a:pt x="19324" y="26504"/>
                  <a:pt x="15273" y="30555"/>
                </a:cubicBezTo>
              </a:path>
              <a:path w="21600" h="30556" stroke="0" extrusionOk="0">
                <a:moveTo>
                  <a:pt x="15265" y="-1"/>
                </a:moveTo>
                <a:cubicBezTo>
                  <a:pt x="19320" y="4051"/>
                  <a:pt x="21600" y="9549"/>
                  <a:pt x="21600" y="15282"/>
                </a:cubicBezTo>
                <a:cubicBezTo>
                  <a:pt x="21600" y="21010"/>
                  <a:pt x="19324" y="26504"/>
                  <a:pt x="15273" y="30555"/>
                </a:cubicBezTo>
                <a:lnTo>
                  <a:pt x="0" y="15282"/>
                </a:lnTo>
                <a:close/>
              </a:path>
            </a:pathLst>
          </a:custGeom>
          <a:solidFill>
            <a:srgbClr val="AFAFF3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6" name="Arc 4"/>
          <p:cNvSpPr>
            <a:spLocks/>
          </p:cNvSpPr>
          <p:nvPr/>
        </p:nvSpPr>
        <p:spPr bwMode="auto">
          <a:xfrm>
            <a:off x="1655763" y="3810000"/>
            <a:ext cx="5984875" cy="2133600"/>
          </a:xfrm>
          <a:custGeom>
            <a:avLst/>
            <a:gdLst>
              <a:gd name="T0" fmla="*/ 5984875 w 30556"/>
              <a:gd name="T1" fmla="*/ 1508732 h 21600"/>
              <a:gd name="T2" fmla="*/ 0 w 30556"/>
              <a:gd name="T3" fmla="*/ 1507843 h 21600"/>
              <a:gd name="T4" fmla="*/ 2993221 w 30556"/>
              <a:gd name="T5" fmla="*/ 0 h 21600"/>
              <a:gd name="T6" fmla="*/ 0 60000 65536"/>
              <a:gd name="T7" fmla="*/ 0 60000 65536"/>
              <a:gd name="T8" fmla="*/ 0 60000 65536"/>
              <a:gd name="T9" fmla="*/ 0 w 30556"/>
              <a:gd name="T10" fmla="*/ 0 h 21600"/>
              <a:gd name="T11" fmla="*/ 30556 w 3055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556" h="21600" fill="none" extrusionOk="0">
                <a:moveTo>
                  <a:pt x="30555" y="15273"/>
                </a:moveTo>
                <a:cubicBezTo>
                  <a:pt x="26504" y="19324"/>
                  <a:pt x="21010" y="21599"/>
                  <a:pt x="15282" y="21600"/>
                </a:cubicBezTo>
                <a:cubicBezTo>
                  <a:pt x="9549" y="21600"/>
                  <a:pt x="4051" y="19320"/>
                  <a:pt x="-1" y="15265"/>
                </a:cubicBezTo>
              </a:path>
              <a:path w="30556" h="21600" stroke="0" extrusionOk="0">
                <a:moveTo>
                  <a:pt x="30555" y="15273"/>
                </a:moveTo>
                <a:cubicBezTo>
                  <a:pt x="26504" y="19324"/>
                  <a:pt x="21010" y="21599"/>
                  <a:pt x="15282" y="21600"/>
                </a:cubicBezTo>
                <a:cubicBezTo>
                  <a:pt x="9549" y="21600"/>
                  <a:pt x="4051" y="19320"/>
                  <a:pt x="-1" y="15265"/>
                </a:cubicBezTo>
                <a:lnTo>
                  <a:pt x="15282" y="0"/>
                </a:lnTo>
                <a:close/>
              </a:path>
            </a:pathLst>
          </a:custGeom>
          <a:solidFill>
            <a:srgbClr val="AFAFF3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Arc 5"/>
          <p:cNvSpPr>
            <a:spLocks/>
          </p:cNvSpPr>
          <p:nvPr/>
        </p:nvSpPr>
        <p:spPr bwMode="auto">
          <a:xfrm>
            <a:off x="457200" y="2322513"/>
            <a:ext cx="4230688" cy="3014662"/>
          </a:xfrm>
          <a:custGeom>
            <a:avLst/>
            <a:gdLst>
              <a:gd name="T0" fmla="*/ 1237476 w 21600"/>
              <a:gd name="T1" fmla="*/ 3014662 h 30539"/>
              <a:gd name="T2" fmla="*/ 1239043 w 21600"/>
              <a:gd name="T3" fmla="*/ 0 h 30539"/>
              <a:gd name="T4" fmla="*/ 4230688 w 21600"/>
              <a:gd name="T5" fmla="*/ 1507775 h 30539"/>
              <a:gd name="T6" fmla="*/ 0 60000 65536"/>
              <a:gd name="T7" fmla="*/ 0 60000 65536"/>
              <a:gd name="T8" fmla="*/ 0 60000 65536"/>
              <a:gd name="T9" fmla="*/ 0 w 21600"/>
              <a:gd name="T10" fmla="*/ 0 h 30539"/>
              <a:gd name="T11" fmla="*/ 21600 w 21600"/>
              <a:gd name="T12" fmla="*/ 30539 h 305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539" fill="none" extrusionOk="0">
                <a:moveTo>
                  <a:pt x="6317" y="30539"/>
                </a:moveTo>
                <a:cubicBezTo>
                  <a:pt x="2272" y="26488"/>
                  <a:pt x="0" y="20998"/>
                  <a:pt x="0" y="15274"/>
                </a:cubicBezTo>
                <a:cubicBezTo>
                  <a:pt x="-1" y="9545"/>
                  <a:pt x="2275" y="4051"/>
                  <a:pt x="6326" y="0"/>
                </a:cubicBezTo>
              </a:path>
              <a:path w="21600" h="30539" stroke="0" extrusionOk="0">
                <a:moveTo>
                  <a:pt x="6317" y="30539"/>
                </a:moveTo>
                <a:cubicBezTo>
                  <a:pt x="2272" y="26488"/>
                  <a:pt x="0" y="20998"/>
                  <a:pt x="0" y="15274"/>
                </a:cubicBezTo>
                <a:cubicBezTo>
                  <a:pt x="-1" y="9545"/>
                  <a:pt x="2275" y="4051"/>
                  <a:pt x="6326" y="0"/>
                </a:cubicBezTo>
                <a:lnTo>
                  <a:pt x="21600" y="15274"/>
                </a:lnTo>
                <a:close/>
              </a:path>
            </a:pathLst>
          </a:custGeom>
          <a:solidFill>
            <a:srgbClr val="AFAFF3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Arc 6"/>
          <p:cNvSpPr>
            <a:spLocks/>
          </p:cNvSpPr>
          <p:nvPr/>
        </p:nvSpPr>
        <p:spPr bwMode="auto">
          <a:xfrm>
            <a:off x="1631950" y="1733550"/>
            <a:ext cx="5980113" cy="2133600"/>
          </a:xfrm>
          <a:custGeom>
            <a:avLst/>
            <a:gdLst>
              <a:gd name="T0" fmla="*/ 0 w 30539"/>
              <a:gd name="T1" fmla="*/ 624868 h 21600"/>
              <a:gd name="T2" fmla="*/ 5980113 w 30539"/>
              <a:gd name="T3" fmla="*/ 624078 h 21600"/>
              <a:gd name="T4" fmla="*/ 2990938 w 30539"/>
              <a:gd name="T5" fmla="*/ 2133600 h 21600"/>
              <a:gd name="T6" fmla="*/ 0 60000 65536"/>
              <a:gd name="T7" fmla="*/ 0 60000 65536"/>
              <a:gd name="T8" fmla="*/ 0 60000 65536"/>
              <a:gd name="T9" fmla="*/ 0 w 30539"/>
              <a:gd name="T10" fmla="*/ 0 h 21600"/>
              <a:gd name="T11" fmla="*/ 30539 w 3053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539" h="21600" fill="none" extrusionOk="0">
                <a:moveTo>
                  <a:pt x="0" y="6326"/>
                </a:moveTo>
                <a:cubicBezTo>
                  <a:pt x="4051" y="2275"/>
                  <a:pt x="9545" y="-1"/>
                  <a:pt x="15274" y="0"/>
                </a:cubicBezTo>
                <a:cubicBezTo>
                  <a:pt x="20998" y="0"/>
                  <a:pt x="26488" y="2272"/>
                  <a:pt x="30539" y="6317"/>
                </a:cubicBezTo>
              </a:path>
              <a:path w="30539" h="21600" stroke="0" extrusionOk="0">
                <a:moveTo>
                  <a:pt x="0" y="6326"/>
                </a:moveTo>
                <a:cubicBezTo>
                  <a:pt x="4051" y="2275"/>
                  <a:pt x="9545" y="-1"/>
                  <a:pt x="15274" y="0"/>
                </a:cubicBezTo>
                <a:cubicBezTo>
                  <a:pt x="20998" y="0"/>
                  <a:pt x="26488" y="2272"/>
                  <a:pt x="30539" y="6317"/>
                </a:cubicBezTo>
                <a:lnTo>
                  <a:pt x="15274" y="21600"/>
                </a:lnTo>
                <a:close/>
              </a:path>
            </a:pathLst>
          </a:custGeom>
          <a:solidFill>
            <a:srgbClr val="AFAFF3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2616200" y="2797175"/>
            <a:ext cx="4057650" cy="2082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3008313" y="2998788"/>
            <a:ext cx="3273425" cy="1679575"/>
          </a:xfrm>
          <a:prstGeom prst="ellipse">
            <a:avLst/>
          </a:prstGeom>
          <a:solidFill>
            <a:srgbClr val="013565"/>
          </a:solidFill>
          <a:ln w="9525">
            <a:noFill/>
            <a:round/>
            <a:headEnd/>
            <a:tailEnd/>
          </a:ln>
        </p:spPr>
        <p:txBody>
          <a:bodyPr wrap="none" lIns="80165" tIns="40083" rIns="80165" bIns="40083" anchor="ctr"/>
          <a:lstStyle/>
          <a:p>
            <a:pPr defTabSz="801688">
              <a:spcBef>
                <a:spcPct val="0"/>
              </a:spcBef>
            </a:pPr>
            <a:r>
              <a:rPr lang="en-GB" sz="2100" b="1">
                <a:solidFill>
                  <a:schemeClr val="bg1"/>
                </a:solidFill>
                <a:latin typeface="Frutiger 55 Roman" pitchFamily="34" charset="0"/>
              </a:rPr>
              <a:t>Benefits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42925" y="2519363"/>
            <a:ext cx="2590800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defTabSz="801688"/>
            <a:endParaRPr lang="en-GB" b="1">
              <a:solidFill>
                <a:srgbClr val="013565"/>
              </a:solidFill>
              <a:latin typeface="Frutiger 55 Roman" pitchFamily="34" charset="0"/>
            </a:endParaRPr>
          </a:p>
          <a:p>
            <a:pPr marL="400050" lvl="1" algn="l" defTabSz="801688">
              <a:buFontTx/>
              <a:buChar char="•"/>
            </a:pPr>
            <a:r>
              <a:rPr lang="en-GB" sz="1400" b="1">
                <a:solidFill>
                  <a:srgbClr val="013565"/>
                </a:solidFill>
                <a:latin typeface="Frutiger 55 Roman" pitchFamily="34" charset="0"/>
              </a:rPr>
              <a:t> More content/service</a:t>
            </a:r>
          </a:p>
          <a:p>
            <a:pPr algn="l" defTabSz="801688">
              <a:buFontTx/>
              <a:buChar char="•"/>
            </a:pPr>
            <a:r>
              <a:rPr lang="en-GB" sz="1400" b="1">
                <a:solidFill>
                  <a:srgbClr val="013565"/>
                </a:solidFill>
                <a:latin typeface="Frutiger 55 Roman" pitchFamily="34" charset="0"/>
              </a:rPr>
              <a:t> Attractive discounts</a:t>
            </a:r>
          </a:p>
          <a:p>
            <a:pPr algn="l" defTabSz="801688">
              <a:buFontTx/>
              <a:buChar char="•"/>
            </a:pPr>
            <a:r>
              <a:rPr lang="en-GB" sz="1400" b="1">
                <a:solidFill>
                  <a:srgbClr val="013565"/>
                </a:solidFill>
                <a:latin typeface="Frutiger 55 Roman" pitchFamily="34" charset="0"/>
              </a:rPr>
              <a:t> Saves shelf space</a:t>
            </a:r>
          </a:p>
          <a:p>
            <a:pPr algn="l" defTabSz="801688">
              <a:buFontTx/>
              <a:buChar char="•"/>
            </a:pPr>
            <a:r>
              <a:rPr lang="en-GB" sz="1400" b="1">
                <a:solidFill>
                  <a:srgbClr val="013565"/>
                </a:solidFill>
                <a:latin typeface="Frutiger 55 Roman" pitchFamily="34" charset="0"/>
              </a:rPr>
              <a:t> Greater usage</a:t>
            </a:r>
          </a:p>
          <a:p>
            <a:pPr algn="l" defTabSz="801688">
              <a:buFontTx/>
              <a:buChar char="•"/>
            </a:pPr>
            <a:r>
              <a:rPr lang="en-GB" sz="1400" b="1">
                <a:solidFill>
                  <a:srgbClr val="013565"/>
                </a:solidFill>
                <a:latin typeface="Frutiger 55 Roman" pitchFamily="34" charset="0"/>
              </a:rPr>
              <a:t>  Reduced handling costs</a:t>
            </a: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4648200" y="1301750"/>
            <a:ext cx="0" cy="1593850"/>
          </a:xfrm>
          <a:prstGeom prst="line">
            <a:avLst/>
          </a:pr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rot="-3469232">
            <a:off x="7186612" y="3538538"/>
            <a:ext cx="460375" cy="2292350"/>
          </a:xfrm>
          <a:prstGeom prst="line">
            <a:avLst/>
          </a:pr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rot="-7101408">
            <a:off x="2061369" y="3802856"/>
            <a:ext cx="79375" cy="2068513"/>
          </a:xfrm>
          <a:prstGeom prst="line">
            <a:avLst/>
          </a:pr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051050" y="4941888"/>
            <a:ext cx="5410200" cy="611187"/>
            <a:chOff x="1296" y="3119"/>
            <a:chExt cx="3408" cy="385"/>
          </a:xfrm>
        </p:grpSpPr>
        <p:sp>
          <p:nvSpPr>
            <p:cNvPr id="18578" name="Text Box 14"/>
            <p:cNvSpPr txBox="1">
              <a:spLocks noChangeArrowheads="1"/>
            </p:cNvSpPr>
            <p:nvPr/>
          </p:nvSpPr>
          <p:spPr bwMode="auto">
            <a:xfrm>
              <a:off x="1296" y="3119"/>
              <a:ext cx="1852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165" tIns="40083" rIns="80165" bIns="40083">
              <a:spAutoFit/>
            </a:bodyPr>
            <a:lstStyle/>
            <a:p>
              <a:pPr defTabSz="801688">
                <a:buFontTx/>
                <a:buChar char="•"/>
              </a:pPr>
              <a:r>
                <a:rPr lang="en-GB" sz="1400" b="1">
                  <a:solidFill>
                    <a:srgbClr val="013565"/>
                  </a:solidFill>
                  <a:latin typeface="Frutiger 55 Roman" pitchFamily="34" charset="0"/>
                </a:rPr>
                <a:t>Lower distribution costs</a:t>
              </a:r>
            </a:p>
            <a:p>
              <a:pPr marL="400050" lvl="1" defTabSz="801688">
                <a:buFontTx/>
                <a:buChar char="•"/>
              </a:pPr>
              <a:r>
                <a:rPr lang="en-GB" sz="1400" b="1">
                  <a:solidFill>
                    <a:srgbClr val="013565"/>
                  </a:solidFill>
                  <a:latin typeface="Frutiger 55 Roman" pitchFamily="34" charset="0"/>
                </a:rPr>
                <a:t> New market opportunities</a:t>
              </a:r>
            </a:p>
          </p:txBody>
        </p:sp>
        <p:sp>
          <p:nvSpPr>
            <p:cNvPr id="18579" name="Text Box 15"/>
            <p:cNvSpPr txBox="1">
              <a:spLocks noChangeArrowheads="1"/>
            </p:cNvSpPr>
            <p:nvPr/>
          </p:nvSpPr>
          <p:spPr bwMode="auto">
            <a:xfrm>
              <a:off x="2852" y="3119"/>
              <a:ext cx="1852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165" tIns="40083" rIns="80165" bIns="40083">
              <a:spAutoFit/>
            </a:bodyPr>
            <a:lstStyle/>
            <a:p>
              <a:pPr defTabSz="801688">
                <a:buFontTx/>
                <a:buChar char="•"/>
              </a:pPr>
              <a:r>
                <a:rPr lang="en-GB" sz="1400" b="1">
                  <a:solidFill>
                    <a:srgbClr val="013565"/>
                  </a:solidFill>
                  <a:latin typeface="Frutiger 55 Roman" pitchFamily="34" charset="0"/>
                </a:rPr>
                <a:t>Better Marketing efficiency</a:t>
              </a:r>
            </a:p>
          </p:txBody>
        </p:sp>
      </p:grpSp>
      <p:sp>
        <p:nvSpPr>
          <p:cNvPr id="18446" name="Text Box 16"/>
          <p:cNvSpPr txBox="1">
            <a:spLocks noChangeArrowheads="1"/>
          </p:cNvSpPr>
          <p:nvPr/>
        </p:nvSpPr>
        <p:spPr bwMode="auto">
          <a:xfrm>
            <a:off x="4691063" y="1947863"/>
            <a:ext cx="18732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algn="r" defTabSz="801688">
              <a:buFontTx/>
              <a:buChar char="•"/>
            </a:pPr>
            <a:r>
              <a:rPr lang="en-GB" sz="1400" b="1">
                <a:solidFill>
                  <a:srgbClr val="013565"/>
                </a:solidFill>
                <a:latin typeface="Frutiger 55 Roman" pitchFamily="34" charset="0"/>
              </a:rPr>
              <a:t> Easier to search </a:t>
            </a:r>
          </a:p>
          <a:p>
            <a:pPr algn="r" defTabSz="801688">
              <a:buFontTx/>
              <a:buChar char="•"/>
            </a:pPr>
            <a:r>
              <a:rPr lang="en-GB" sz="1400" b="1">
                <a:solidFill>
                  <a:srgbClr val="013565"/>
                </a:solidFill>
                <a:latin typeface="Frutiger 55 Roman" pitchFamily="34" charset="0"/>
              </a:rPr>
              <a:t> Convenience </a:t>
            </a:r>
          </a:p>
          <a:p>
            <a:pPr algn="r" defTabSz="801688">
              <a:buFontTx/>
              <a:buChar char="•"/>
            </a:pPr>
            <a:r>
              <a:rPr lang="en-GB" sz="1400" b="1">
                <a:solidFill>
                  <a:srgbClr val="013565"/>
                </a:solidFill>
                <a:latin typeface="Frutiger 55 Roman" pitchFamily="34" charset="0"/>
              </a:rPr>
              <a:t> Easier to cite</a:t>
            </a:r>
          </a:p>
        </p:txBody>
      </p:sp>
      <p:sp>
        <p:nvSpPr>
          <p:cNvPr id="18447" name="Text Box 17"/>
          <p:cNvSpPr txBox="1">
            <a:spLocks noChangeArrowheads="1"/>
          </p:cNvSpPr>
          <p:nvPr/>
        </p:nvSpPr>
        <p:spPr bwMode="auto">
          <a:xfrm>
            <a:off x="6280150" y="3276600"/>
            <a:ext cx="294005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defTabSz="801688">
              <a:buFontTx/>
              <a:buChar char="•"/>
            </a:pPr>
            <a:r>
              <a:rPr lang="en-GB" sz="1400" b="1">
                <a:solidFill>
                  <a:srgbClr val="013565"/>
                </a:solidFill>
                <a:latin typeface="Frutiger 55 Roman" pitchFamily="34" charset="0"/>
              </a:rPr>
              <a:t> Wider distribution</a:t>
            </a:r>
          </a:p>
          <a:p>
            <a:pPr defTabSz="801688">
              <a:buFontTx/>
              <a:buChar char="•"/>
            </a:pPr>
            <a:r>
              <a:rPr lang="en-GB" sz="1400" b="1">
                <a:solidFill>
                  <a:srgbClr val="013565"/>
                </a:solidFill>
                <a:latin typeface="Frutiger 55 Roman" pitchFamily="34" charset="0"/>
              </a:rPr>
              <a:t> Online First</a:t>
            </a:r>
          </a:p>
          <a:p>
            <a:pPr defTabSz="801688">
              <a:buFontTx/>
              <a:buChar char="•"/>
            </a:pPr>
            <a:r>
              <a:rPr lang="en-GB" sz="1400" b="1">
                <a:solidFill>
                  <a:srgbClr val="013565"/>
                </a:solidFill>
                <a:latin typeface="Frutiger 55 Roman" pitchFamily="34" charset="0"/>
              </a:rPr>
              <a:t> Increased usage</a:t>
            </a:r>
          </a:p>
          <a:p>
            <a:pPr defTabSz="801688">
              <a:buFontTx/>
              <a:buChar char="•"/>
            </a:pPr>
            <a:r>
              <a:rPr lang="en-GB" sz="1400" b="1">
                <a:solidFill>
                  <a:srgbClr val="013565"/>
                </a:solidFill>
                <a:latin typeface="Frutiger 55 Roman" pitchFamily="34" charset="0"/>
              </a:rPr>
              <a:t> Global readership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031875" y="2082800"/>
            <a:ext cx="1939925" cy="585788"/>
            <a:chOff x="650" y="1312"/>
            <a:chExt cx="1222" cy="369"/>
          </a:xfrm>
        </p:grpSpPr>
        <p:sp>
          <p:nvSpPr>
            <p:cNvPr id="18537" name="AutoShape 19"/>
            <p:cNvSpPr>
              <a:spLocks noChangeArrowheads="1"/>
            </p:cNvSpPr>
            <p:nvPr/>
          </p:nvSpPr>
          <p:spPr bwMode="auto">
            <a:xfrm>
              <a:off x="650" y="1313"/>
              <a:ext cx="1181" cy="36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08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709" y="1366"/>
              <a:ext cx="271" cy="241"/>
              <a:chOff x="2012" y="3228"/>
              <a:chExt cx="654" cy="581"/>
            </a:xfrm>
          </p:grpSpPr>
          <p:sp>
            <p:nvSpPr>
              <p:cNvPr id="18541" name="Freeform 21"/>
              <p:cNvSpPr>
                <a:spLocks/>
              </p:cNvSpPr>
              <p:nvPr/>
            </p:nvSpPr>
            <p:spPr bwMode="auto">
              <a:xfrm>
                <a:off x="2026" y="3233"/>
                <a:ext cx="298" cy="464"/>
              </a:xfrm>
              <a:custGeom>
                <a:avLst/>
                <a:gdLst>
                  <a:gd name="T0" fmla="*/ 711 w 711"/>
                  <a:gd name="T1" fmla="*/ 151 h 1113"/>
                  <a:gd name="T2" fmla="*/ 695 w 711"/>
                  <a:gd name="T3" fmla="*/ 80 h 1113"/>
                  <a:gd name="T4" fmla="*/ 598 w 711"/>
                  <a:gd name="T5" fmla="*/ 107 h 1113"/>
                  <a:gd name="T6" fmla="*/ 534 w 711"/>
                  <a:gd name="T7" fmla="*/ 84 h 1113"/>
                  <a:gd name="T8" fmla="*/ 532 w 711"/>
                  <a:gd name="T9" fmla="*/ 0 h 1113"/>
                  <a:gd name="T10" fmla="*/ 291 w 711"/>
                  <a:gd name="T11" fmla="*/ 86 h 1113"/>
                  <a:gd name="T12" fmla="*/ 0 w 711"/>
                  <a:gd name="T13" fmla="*/ 270 h 1113"/>
                  <a:gd name="T14" fmla="*/ 5 w 711"/>
                  <a:gd name="T15" fmla="*/ 1067 h 1113"/>
                  <a:gd name="T16" fmla="*/ 175 w 711"/>
                  <a:gd name="T17" fmla="*/ 1113 h 1113"/>
                  <a:gd name="T18" fmla="*/ 287 w 711"/>
                  <a:gd name="T19" fmla="*/ 1063 h 1113"/>
                  <a:gd name="T20" fmla="*/ 711 w 711"/>
                  <a:gd name="T21" fmla="*/ 151 h 1113"/>
                  <a:gd name="T22" fmla="*/ 711 w 711"/>
                  <a:gd name="T23" fmla="*/ 151 h 11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11"/>
                  <a:gd name="T37" fmla="*/ 0 h 1113"/>
                  <a:gd name="T38" fmla="*/ 711 w 711"/>
                  <a:gd name="T39" fmla="*/ 1113 h 11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11" h="1113">
                    <a:moveTo>
                      <a:pt x="711" y="151"/>
                    </a:moveTo>
                    <a:lnTo>
                      <a:pt x="695" y="80"/>
                    </a:lnTo>
                    <a:lnTo>
                      <a:pt x="598" y="107"/>
                    </a:lnTo>
                    <a:lnTo>
                      <a:pt x="534" y="84"/>
                    </a:lnTo>
                    <a:lnTo>
                      <a:pt x="532" y="0"/>
                    </a:lnTo>
                    <a:lnTo>
                      <a:pt x="291" y="86"/>
                    </a:lnTo>
                    <a:lnTo>
                      <a:pt x="0" y="270"/>
                    </a:lnTo>
                    <a:lnTo>
                      <a:pt x="5" y="1067"/>
                    </a:lnTo>
                    <a:lnTo>
                      <a:pt x="175" y="1113"/>
                    </a:lnTo>
                    <a:lnTo>
                      <a:pt x="287" y="1063"/>
                    </a:lnTo>
                    <a:lnTo>
                      <a:pt x="711" y="1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2" name="Freeform 22"/>
              <p:cNvSpPr>
                <a:spLocks/>
              </p:cNvSpPr>
              <p:nvPr/>
            </p:nvSpPr>
            <p:spPr bwMode="auto">
              <a:xfrm>
                <a:off x="2140" y="3275"/>
                <a:ext cx="312" cy="480"/>
              </a:xfrm>
              <a:custGeom>
                <a:avLst/>
                <a:gdLst>
                  <a:gd name="T0" fmla="*/ 540 w 747"/>
                  <a:gd name="T1" fmla="*/ 105 h 1151"/>
                  <a:gd name="T2" fmla="*/ 536 w 747"/>
                  <a:gd name="T3" fmla="*/ 0 h 1151"/>
                  <a:gd name="T4" fmla="*/ 460 w 747"/>
                  <a:gd name="T5" fmla="*/ 21 h 1151"/>
                  <a:gd name="T6" fmla="*/ 0 w 747"/>
                  <a:gd name="T7" fmla="*/ 287 h 1151"/>
                  <a:gd name="T8" fmla="*/ 35 w 747"/>
                  <a:gd name="T9" fmla="*/ 1054 h 1151"/>
                  <a:gd name="T10" fmla="*/ 310 w 747"/>
                  <a:gd name="T11" fmla="*/ 1151 h 1151"/>
                  <a:gd name="T12" fmla="*/ 538 w 747"/>
                  <a:gd name="T13" fmla="*/ 966 h 1151"/>
                  <a:gd name="T14" fmla="*/ 747 w 747"/>
                  <a:gd name="T15" fmla="*/ 171 h 1151"/>
                  <a:gd name="T16" fmla="*/ 734 w 747"/>
                  <a:gd name="T17" fmla="*/ 82 h 1151"/>
                  <a:gd name="T18" fmla="*/ 609 w 747"/>
                  <a:gd name="T19" fmla="*/ 128 h 1151"/>
                  <a:gd name="T20" fmla="*/ 540 w 747"/>
                  <a:gd name="T21" fmla="*/ 105 h 1151"/>
                  <a:gd name="T22" fmla="*/ 540 w 747"/>
                  <a:gd name="T23" fmla="*/ 105 h 11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47"/>
                  <a:gd name="T37" fmla="*/ 0 h 1151"/>
                  <a:gd name="T38" fmla="*/ 747 w 747"/>
                  <a:gd name="T39" fmla="*/ 1151 h 11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47" h="1151">
                    <a:moveTo>
                      <a:pt x="540" y="105"/>
                    </a:moveTo>
                    <a:lnTo>
                      <a:pt x="536" y="0"/>
                    </a:lnTo>
                    <a:lnTo>
                      <a:pt x="460" y="21"/>
                    </a:lnTo>
                    <a:lnTo>
                      <a:pt x="0" y="287"/>
                    </a:lnTo>
                    <a:lnTo>
                      <a:pt x="35" y="1054"/>
                    </a:lnTo>
                    <a:lnTo>
                      <a:pt x="310" y="1151"/>
                    </a:lnTo>
                    <a:lnTo>
                      <a:pt x="538" y="966"/>
                    </a:lnTo>
                    <a:lnTo>
                      <a:pt x="747" y="171"/>
                    </a:lnTo>
                    <a:lnTo>
                      <a:pt x="734" y="82"/>
                    </a:lnTo>
                    <a:lnTo>
                      <a:pt x="609" y="128"/>
                    </a:lnTo>
                    <a:lnTo>
                      <a:pt x="540" y="10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3" name="Freeform 23"/>
              <p:cNvSpPr>
                <a:spLocks/>
              </p:cNvSpPr>
              <p:nvPr/>
            </p:nvSpPr>
            <p:spPr bwMode="auto">
              <a:xfrm>
                <a:off x="2294" y="3321"/>
                <a:ext cx="360" cy="478"/>
              </a:xfrm>
              <a:custGeom>
                <a:avLst/>
                <a:gdLst>
                  <a:gd name="T0" fmla="*/ 740 w 863"/>
                  <a:gd name="T1" fmla="*/ 909 h 1142"/>
                  <a:gd name="T2" fmla="*/ 595 w 863"/>
                  <a:gd name="T3" fmla="*/ 89 h 1142"/>
                  <a:gd name="T4" fmla="*/ 379 w 863"/>
                  <a:gd name="T5" fmla="*/ 55 h 1142"/>
                  <a:gd name="T6" fmla="*/ 367 w 863"/>
                  <a:gd name="T7" fmla="*/ 60 h 1142"/>
                  <a:gd name="T8" fmla="*/ 352 w 863"/>
                  <a:gd name="T9" fmla="*/ 70 h 1142"/>
                  <a:gd name="T10" fmla="*/ 337 w 863"/>
                  <a:gd name="T11" fmla="*/ 81 h 1142"/>
                  <a:gd name="T12" fmla="*/ 318 w 863"/>
                  <a:gd name="T13" fmla="*/ 95 h 1142"/>
                  <a:gd name="T14" fmla="*/ 297 w 863"/>
                  <a:gd name="T15" fmla="*/ 110 h 1142"/>
                  <a:gd name="T16" fmla="*/ 274 w 863"/>
                  <a:gd name="T17" fmla="*/ 125 h 1142"/>
                  <a:gd name="T18" fmla="*/ 249 w 863"/>
                  <a:gd name="T19" fmla="*/ 144 h 1142"/>
                  <a:gd name="T20" fmla="*/ 225 w 863"/>
                  <a:gd name="T21" fmla="*/ 163 h 1142"/>
                  <a:gd name="T22" fmla="*/ 198 w 863"/>
                  <a:gd name="T23" fmla="*/ 182 h 1142"/>
                  <a:gd name="T24" fmla="*/ 171 w 863"/>
                  <a:gd name="T25" fmla="*/ 201 h 1142"/>
                  <a:gd name="T26" fmla="*/ 145 w 863"/>
                  <a:gd name="T27" fmla="*/ 222 h 1142"/>
                  <a:gd name="T28" fmla="*/ 120 w 863"/>
                  <a:gd name="T29" fmla="*/ 241 h 1142"/>
                  <a:gd name="T30" fmla="*/ 95 w 863"/>
                  <a:gd name="T31" fmla="*/ 260 h 1142"/>
                  <a:gd name="T32" fmla="*/ 73 w 863"/>
                  <a:gd name="T33" fmla="*/ 279 h 1142"/>
                  <a:gd name="T34" fmla="*/ 52 w 863"/>
                  <a:gd name="T35" fmla="*/ 296 h 1142"/>
                  <a:gd name="T36" fmla="*/ 35 w 863"/>
                  <a:gd name="T37" fmla="*/ 313 h 1142"/>
                  <a:gd name="T38" fmla="*/ 19 w 863"/>
                  <a:gd name="T39" fmla="*/ 329 h 1142"/>
                  <a:gd name="T40" fmla="*/ 10 w 863"/>
                  <a:gd name="T41" fmla="*/ 340 h 1142"/>
                  <a:gd name="T42" fmla="*/ 2 w 863"/>
                  <a:gd name="T43" fmla="*/ 353 h 1142"/>
                  <a:gd name="T44" fmla="*/ 0 w 863"/>
                  <a:gd name="T45" fmla="*/ 365 h 1142"/>
                  <a:gd name="T46" fmla="*/ 6 w 863"/>
                  <a:gd name="T47" fmla="*/ 380 h 1142"/>
                  <a:gd name="T48" fmla="*/ 14 w 863"/>
                  <a:gd name="T49" fmla="*/ 405 h 1142"/>
                  <a:gd name="T50" fmla="*/ 25 w 863"/>
                  <a:gd name="T51" fmla="*/ 435 h 1142"/>
                  <a:gd name="T52" fmla="*/ 38 w 863"/>
                  <a:gd name="T53" fmla="*/ 471 h 1142"/>
                  <a:gd name="T54" fmla="*/ 55 w 863"/>
                  <a:gd name="T55" fmla="*/ 513 h 1142"/>
                  <a:gd name="T56" fmla="*/ 73 w 863"/>
                  <a:gd name="T57" fmla="*/ 559 h 1142"/>
                  <a:gd name="T58" fmla="*/ 92 w 863"/>
                  <a:gd name="T59" fmla="*/ 606 h 1142"/>
                  <a:gd name="T60" fmla="*/ 112 w 863"/>
                  <a:gd name="T61" fmla="*/ 658 h 1142"/>
                  <a:gd name="T62" fmla="*/ 133 w 863"/>
                  <a:gd name="T63" fmla="*/ 711 h 1142"/>
                  <a:gd name="T64" fmla="*/ 156 w 863"/>
                  <a:gd name="T65" fmla="*/ 764 h 1142"/>
                  <a:gd name="T66" fmla="*/ 177 w 863"/>
                  <a:gd name="T67" fmla="*/ 815 h 1142"/>
                  <a:gd name="T68" fmla="*/ 198 w 863"/>
                  <a:gd name="T69" fmla="*/ 867 h 1142"/>
                  <a:gd name="T70" fmla="*/ 219 w 863"/>
                  <a:gd name="T71" fmla="*/ 918 h 1142"/>
                  <a:gd name="T72" fmla="*/ 238 w 863"/>
                  <a:gd name="T73" fmla="*/ 964 h 1142"/>
                  <a:gd name="T74" fmla="*/ 257 w 863"/>
                  <a:gd name="T75" fmla="*/ 1007 h 1142"/>
                  <a:gd name="T76" fmla="*/ 272 w 863"/>
                  <a:gd name="T77" fmla="*/ 1045 h 1142"/>
                  <a:gd name="T78" fmla="*/ 285 w 863"/>
                  <a:gd name="T79" fmla="*/ 1078 h 1142"/>
                  <a:gd name="T80" fmla="*/ 297 w 863"/>
                  <a:gd name="T81" fmla="*/ 1104 h 1142"/>
                  <a:gd name="T82" fmla="*/ 304 w 863"/>
                  <a:gd name="T83" fmla="*/ 1122 h 1142"/>
                  <a:gd name="T84" fmla="*/ 308 w 863"/>
                  <a:gd name="T85" fmla="*/ 1133 h 1142"/>
                  <a:gd name="T86" fmla="*/ 310 w 863"/>
                  <a:gd name="T87" fmla="*/ 1137 h 114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63"/>
                  <a:gd name="T133" fmla="*/ 0 h 1142"/>
                  <a:gd name="T134" fmla="*/ 863 w 863"/>
                  <a:gd name="T135" fmla="*/ 1142 h 114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63" h="1142">
                    <a:moveTo>
                      <a:pt x="310" y="1137"/>
                    </a:moveTo>
                    <a:lnTo>
                      <a:pt x="466" y="1142"/>
                    </a:lnTo>
                    <a:lnTo>
                      <a:pt x="740" y="909"/>
                    </a:lnTo>
                    <a:lnTo>
                      <a:pt x="863" y="779"/>
                    </a:lnTo>
                    <a:lnTo>
                      <a:pt x="637" y="49"/>
                    </a:lnTo>
                    <a:lnTo>
                      <a:pt x="595" y="89"/>
                    </a:lnTo>
                    <a:lnTo>
                      <a:pt x="517" y="81"/>
                    </a:lnTo>
                    <a:lnTo>
                      <a:pt x="496" y="0"/>
                    </a:lnTo>
                    <a:lnTo>
                      <a:pt x="379" y="55"/>
                    </a:lnTo>
                    <a:lnTo>
                      <a:pt x="377" y="55"/>
                    </a:lnTo>
                    <a:lnTo>
                      <a:pt x="373" y="57"/>
                    </a:lnTo>
                    <a:lnTo>
                      <a:pt x="367" y="60"/>
                    </a:lnTo>
                    <a:lnTo>
                      <a:pt x="361" y="64"/>
                    </a:lnTo>
                    <a:lnTo>
                      <a:pt x="356" y="68"/>
                    </a:lnTo>
                    <a:lnTo>
                      <a:pt x="352" y="70"/>
                    </a:lnTo>
                    <a:lnTo>
                      <a:pt x="346" y="74"/>
                    </a:lnTo>
                    <a:lnTo>
                      <a:pt x="342" y="77"/>
                    </a:lnTo>
                    <a:lnTo>
                      <a:pt x="337" y="81"/>
                    </a:lnTo>
                    <a:lnTo>
                      <a:pt x="331" y="85"/>
                    </a:lnTo>
                    <a:lnTo>
                      <a:pt x="323" y="91"/>
                    </a:lnTo>
                    <a:lnTo>
                      <a:pt x="318" y="95"/>
                    </a:lnTo>
                    <a:lnTo>
                      <a:pt x="312" y="98"/>
                    </a:lnTo>
                    <a:lnTo>
                      <a:pt x="304" y="104"/>
                    </a:lnTo>
                    <a:lnTo>
                      <a:pt x="297" y="110"/>
                    </a:lnTo>
                    <a:lnTo>
                      <a:pt x="289" y="116"/>
                    </a:lnTo>
                    <a:lnTo>
                      <a:pt x="282" y="119"/>
                    </a:lnTo>
                    <a:lnTo>
                      <a:pt x="274" y="125"/>
                    </a:lnTo>
                    <a:lnTo>
                      <a:pt x="265" y="133"/>
                    </a:lnTo>
                    <a:lnTo>
                      <a:pt x="259" y="138"/>
                    </a:lnTo>
                    <a:lnTo>
                      <a:pt x="249" y="144"/>
                    </a:lnTo>
                    <a:lnTo>
                      <a:pt x="242" y="150"/>
                    </a:lnTo>
                    <a:lnTo>
                      <a:pt x="232" y="155"/>
                    </a:lnTo>
                    <a:lnTo>
                      <a:pt x="225" y="163"/>
                    </a:lnTo>
                    <a:lnTo>
                      <a:pt x="215" y="169"/>
                    </a:lnTo>
                    <a:lnTo>
                      <a:pt x="208" y="176"/>
                    </a:lnTo>
                    <a:lnTo>
                      <a:pt x="198" y="182"/>
                    </a:lnTo>
                    <a:lnTo>
                      <a:pt x="190" y="190"/>
                    </a:lnTo>
                    <a:lnTo>
                      <a:pt x="181" y="195"/>
                    </a:lnTo>
                    <a:lnTo>
                      <a:pt x="171" y="201"/>
                    </a:lnTo>
                    <a:lnTo>
                      <a:pt x="162" y="209"/>
                    </a:lnTo>
                    <a:lnTo>
                      <a:pt x="154" y="214"/>
                    </a:lnTo>
                    <a:lnTo>
                      <a:pt x="145" y="222"/>
                    </a:lnTo>
                    <a:lnTo>
                      <a:pt x="137" y="228"/>
                    </a:lnTo>
                    <a:lnTo>
                      <a:pt x="128" y="235"/>
                    </a:lnTo>
                    <a:lnTo>
                      <a:pt x="120" y="241"/>
                    </a:lnTo>
                    <a:lnTo>
                      <a:pt x="111" y="249"/>
                    </a:lnTo>
                    <a:lnTo>
                      <a:pt x="103" y="254"/>
                    </a:lnTo>
                    <a:lnTo>
                      <a:pt x="95" y="260"/>
                    </a:lnTo>
                    <a:lnTo>
                      <a:pt x="88" y="268"/>
                    </a:lnTo>
                    <a:lnTo>
                      <a:pt x="80" y="273"/>
                    </a:lnTo>
                    <a:lnTo>
                      <a:pt x="73" y="279"/>
                    </a:lnTo>
                    <a:lnTo>
                      <a:pt x="67" y="285"/>
                    </a:lnTo>
                    <a:lnTo>
                      <a:pt x="59" y="292"/>
                    </a:lnTo>
                    <a:lnTo>
                      <a:pt x="52" y="296"/>
                    </a:lnTo>
                    <a:lnTo>
                      <a:pt x="46" y="302"/>
                    </a:lnTo>
                    <a:lnTo>
                      <a:pt x="40" y="308"/>
                    </a:lnTo>
                    <a:lnTo>
                      <a:pt x="35" y="313"/>
                    </a:lnTo>
                    <a:lnTo>
                      <a:pt x="29" y="319"/>
                    </a:lnTo>
                    <a:lnTo>
                      <a:pt x="25" y="323"/>
                    </a:lnTo>
                    <a:lnTo>
                      <a:pt x="19" y="329"/>
                    </a:lnTo>
                    <a:lnTo>
                      <a:pt x="17" y="332"/>
                    </a:lnTo>
                    <a:lnTo>
                      <a:pt x="12" y="336"/>
                    </a:lnTo>
                    <a:lnTo>
                      <a:pt x="10" y="340"/>
                    </a:lnTo>
                    <a:lnTo>
                      <a:pt x="6" y="344"/>
                    </a:lnTo>
                    <a:lnTo>
                      <a:pt x="4" y="348"/>
                    </a:lnTo>
                    <a:lnTo>
                      <a:pt x="2" y="353"/>
                    </a:lnTo>
                    <a:lnTo>
                      <a:pt x="0" y="359"/>
                    </a:lnTo>
                    <a:lnTo>
                      <a:pt x="0" y="361"/>
                    </a:lnTo>
                    <a:lnTo>
                      <a:pt x="0" y="365"/>
                    </a:lnTo>
                    <a:lnTo>
                      <a:pt x="2" y="368"/>
                    </a:lnTo>
                    <a:lnTo>
                      <a:pt x="4" y="374"/>
                    </a:lnTo>
                    <a:lnTo>
                      <a:pt x="6" y="380"/>
                    </a:lnTo>
                    <a:lnTo>
                      <a:pt x="8" y="387"/>
                    </a:lnTo>
                    <a:lnTo>
                      <a:pt x="10" y="395"/>
                    </a:lnTo>
                    <a:lnTo>
                      <a:pt x="14" y="405"/>
                    </a:lnTo>
                    <a:lnTo>
                      <a:pt x="17" y="414"/>
                    </a:lnTo>
                    <a:lnTo>
                      <a:pt x="19" y="424"/>
                    </a:lnTo>
                    <a:lnTo>
                      <a:pt x="25" y="435"/>
                    </a:lnTo>
                    <a:lnTo>
                      <a:pt x="29" y="446"/>
                    </a:lnTo>
                    <a:lnTo>
                      <a:pt x="33" y="458"/>
                    </a:lnTo>
                    <a:lnTo>
                      <a:pt x="38" y="471"/>
                    </a:lnTo>
                    <a:lnTo>
                      <a:pt x="44" y="484"/>
                    </a:lnTo>
                    <a:lnTo>
                      <a:pt x="50" y="500"/>
                    </a:lnTo>
                    <a:lnTo>
                      <a:pt x="55" y="513"/>
                    </a:lnTo>
                    <a:lnTo>
                      <a:pt x="61" y="526"/>
                    </a:lnTo>
                    <a:lnTo>
                      <a:pt x="67" y="542"/>
                    </a:lnTo>
                    <a:lnTo>
                      <a:pt x="73" y="559"/>
                    </a:lnTo>
                    <a:lnTo>
                      <a:pt x="78" y="574"/>
                    </a:lnTo>
                    <a:lnTo>
                      <a:pt x="84" y="591"/>
                    </a:lnTo>
                    <a:lnTo>
                      <a:pt x="92" y="606"/>
                    </a:lnTo>
                    <a:lnTo>
                      <a:pt x="99" y="623"/>
                    </a:lnTo>
                    <a:lnTo>
                      <a:pt x="105" y="640"/>
                    </a:lnTo>
                    <a:lnTo>
                      <a:pt x="112" y="658"/>
                    </a:lnTo>
                    <a:lnTo>
                      <a:pt x="120" y="675"/>
                    </a:lnTo>
                    <a:lnTo>
                      <a:pt x="126" y="694"/>
                    </a:lnTo>
                    <a:lnTo>
                      <a:pt x="133" y="711"/>
                    </a:lnTo>
                    <a:lnTo>
                      <a:pt x="141" y="728"/>
                    </a:lnTo>
                    <a:lnTo>
                      <a:pt x="149" y="747"/>
                    </a:lnTo>
                    <a:lnTo>
                      <a:pt x="156" y="764"/>
                    </a:lnTo>
                    <a:lnTo>
                      <a:pt x="162" y="781"/>
                    </a:lnTo>
                    <a:lnTo>
                      <a:pt x="169" y="798"/>
                    </a:lnTo>
                    <a:lnTo>
                      <a:pt x="177" y="815"/>
                    </a:lnTo>
                    <a:lnTo>
                      <a:pt x="185" y="834"/>
                    </a:lnTo>
                    <a:lnTo>
                      <a:pt x="190" y="850"/>
                    </a:lnTo>
                    <a:lnTo>
                      <a:pt x="198" y="867"/>
                    </a:lnTo>
                    <a:lnTo>
                      <a:pt x="206" y="884"/>
                    </a:lnTo>
                    <a:lnTo>
                      <a:pt x="213" y="901"/>
                    </a:lnTo>
                    <a:lnTo>
                      <a:pt x="219" y="918"/>
                    </a:lnTo>
                    <a:lnTo>
                      <a:pt x="225" y="933"/>
                    </a:lnTo>
                    <a:lnTo>
                      <a:pt x="232" y="948"/>
                    </a:lnTo>
                    <a:lnTo>
                      <a:pt x="238" y="964"/>
                    </a:lnTo>
                    <a:lnTo>
                      <a:pt x="244" y="977"/>
                    </a:lnTo>
                    <a:lnTo>
                      <a:pt x="251" y="992"/>
                    </a:lnTo>
                    <a:lnTo>
                      <a:pt x="257" y="1007"/>
                    </a:lnTo>
                    <a:lnTo>
                      <a:pt x="263" y="1021"/>
                    </a:lnTo>
                    <a:lnTo>
                      <a:pt x="266" y="1032"/>
                    </a:lnTo>
                    <a:lnTo>
                      <a:pt x="272" y="1045"/>
                    </a:lnTo>
                    <a:lnTo>
                      <a:pt x="276" y="1055"/>
                    </a:lnTo>
                    <a:lnTo>
                      <a:pt x="282" y="1066"/>
                    </a:lnTo>
                    <a:lnTo>
                      <a:pt x="285" y="1078"/>
                    </a:lnTo>
                    <a:lnTo>
                      <a:pt x="289" y="1087"/>
                    </a:lnTo>
                    <a:lnTo>
                      <a:pt x="293" y="1095"/>
                    </a:lnTo>
                    <a:lnTo>
                      <a:pt x="297" y="1104"/>
                    </a:lnTo>
                    <a:lnTo>
                      <a:pt x="299" y="1110"/>
                    </a:lnTo>
                    <a:lnTo>
                      <a:pt x="303" y="1116"/>
                    </a:lnTo>
                    <a:lnTo>
                      <a:pt x="304" y="1122"/>
                    </a:lnTo>
                    <a:lnTo>
                      <a:pt x="306" y="1127"/>
                    </a:lnTo>
                    <a:lnTo>
                      <a:pt x="308" y="1131"/>
                    </a:lnTo>
                    <a:lnTo>
                      <a:pt x="308" y="1133"/>
                    </a:lnTo>
                    <a:lnTo>
                      <a:pt x="310" y="1135"/>
                    </a:lnTo>
                    <a:lnTo>
                      <a:pt x="310" y="113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4" name="Freeform 24"/>
              <p:cNvSpPr>
                <a:spLocks/>
              </p:cNvSpPr>
              <p:nvPr/>
            </p:nvSpPr>
            <p:spPr bwMode="auto">
              <a:xfrm>
                <a:off x="2081" y="3270"/>
                <a:ext cx="189" cy="96"/>
              </a:xfrm>
              <a:custGeom>
                <a:avLst/>
                <a:gdLst>
                  <a:gd name="T0" fmla="*/ 452 w 452"/>
                  <a:gd name="T1" fmla="*/ 25 h 230"/>
                  <a:gd name="T2" fmla="*/ 74 w 452"/>
                  <a:gd name="T3" fmla="*/ 230 h 230"/>
                  <a:gd name="T4" fmla="*/ 0 w 452"/>
                  <a:gd name="T5" fmla="*/ 201 h 230"/>
                  <a:gd name="T6" fmla="*/ 355 w 452"/>
                  <a:gd name="T7" fmla="*/ 0 h 230"/>
                  <a:gd name="T8" fmla="*/ 452 w 452"/>
                  <a:gd name="T9" fmla="*/ 25 h 230"/>
                  <a:gd name="T10" fmla="*/ 452 w 452"/>
                  <a:gd name="T11" fmla="*/ 25 h 2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2"/>
                  <a:gd name="T19" fmla="*/ 0 h 230"/>
                  <a:gd name="T20" fmla="*/ 452 w 452"/>
                  <a:gd name="T21" fmla="*/ 230 h 2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2" h="230">
                    <a:moveTo>
                      <a:pt x="452" y="25"/>
                    </a:moveTo>
                    <a:lnTo>
                      <a:pt x="74" y="230"/>
                    </a:lnTo>
                    <a:lnTo>
                      <a:pt x="0" y="201"/>
                    </a:lnTo>
                    <a:lnTo>
                      <a:pt x="355" y="0"/>
                    </a:lnTo>
                    <a:lnTo>
                      <a:pt x="452" y="25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5" name="Freeform 25"/>
              <p:cNvSpPr>
                <a:spLocks/>
              </p:cNvSpPr>
              <p:nvPr/>
            </p:nvSpPr>
            <p:spPr bwMode="auto">
              <a:xfrm>
                <a:off x="2198" y="3315"/>
                <a:ext cx="202" cy="105"/>
              </a:xfrm>
              <a:custGeom>
                <a:avLst/>
                <a:gdLst>
                  <a:gd name="T0" fmla="*/ 352 w 483"/>
                  <a:gd name="T1" fmla="*/ 0 h 253"/>
                  <a:gd name="T2" fmla="*/ 0 w 483"/>
                  <a:gd name="T3" fmla="*/ 208 h 253"/>
                  <a:gd name="T4" fmla="*/ 156 w 483"/>
                  <a:gd name="T5" fmla="*/ 253 h 253"/>
                  <a:gd name="T6" fmla="*/ 483 w 483"/>
                  <a:gd name="T7" fmla="*/ 40 h 253"/>
                  <a:gd name="T8" fmla="*/ 352 w 483"/>
                  <a:gd name="T9" fmla="*/ 0 h 253"/>
                  <a:gd name="T10" fmla="*/ 352 w 483"/>
                  <a:gd name="T11" fmla="*/ 0 h 2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3"/>
                  <a:gd name="T19" fmla="*/ 0 h 253"/>
                  <a:gd name="T20" fmla="*/ 483 w 483"/>
                  <a:gd name="T21" fmla="*/ 253 h 2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3" h="253">
                    <a:moveTo>
                      <a:pt x="352" y="0"/>
                    </a:moveTo>
                    <a:lnTo>
                      <a:pt x="0" y="208"/>
                    </a:lnTo>
                    <a:lnTo>
                      <a:pt x="156" y="253"/>
                    </a:lnTo>
                    <a:lnTo>
                      <a:pt x="483" y="40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6" name="Freeform 26"/>
              <p:cNvSpPr>
                <a:spLocks/>
              </p:cNvSpPr>
              <p:nvPr/>
            </p:nvSpPr>
            <p:spPr bwMode="auto">
              <a:xfrm>
                <a:off x="2348" y="3354"/>
                <a:ext cx="178" cy="114"/>
              </a:xfrm>
              <a:custGeom>
                <a:avLst/>
                <a:gdLst>
                  <a:gd name="T0" fmla="*/ 350 w 426"/>
                  <a:gd name="T1" fmla="*/ 0 h 272"/>
                  <a:gd name="T2" fmla="*/ 0 w 426"/>
                  <a:gd name="T3" fmla="*/ 267 h 272"/>
                  <a:gd name="T4" fmla="*/ 105 w 426"/>
                  <a:gd name="T5" fmla="*/ 272 h 272"/>
                  <a:gd name="T6" fmla="*/ 426 w 426"/>
                  <a:gd name="T7" fmla="*/ 16 h 272"/>
                  <a:gd name="T8" fmla="*/ 350 w 426"/>
                  <a:gd name="T9" fmla="*/ 0 h 272"/>
                  <a:gd name="T10" fmla="*/ 350 w 426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6"/>
                  <a:gd name="T19" fmla="*/ 0 h 272"/>
                  <a:gd name="T20" fmla="*/ 426 w 426"/>
                  <a:gd name="T21" fmla="*/ 272 h 2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6" h="272">
                    <a:moveTo>
                      <a:pt x="350" y="0"/>
                    </a:moveTo>
                    <a:lnTo>
                      <a:pt x="0" y="267"/>
                    </a:lnTo>
                    <a:lnTo>
                      <a:pt x="105" y="272"/>
                    </a:lnTo>
                    <a:lnTo>
                      <a:pt x="426" y="16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7" name="Freeform 27"/>
              <p:cNvSpPr>
                <a:spLocks/>
              </p:cNvSpPr>
              <p:nvPr/>
            </p:nvSpPr>
            <p:spPr bwMode="auto">
              <a:xfrm>
                <a:off x="2012" y="3228"/>
                <a:ext cx="243" cy="482"/>
              </a:xfrm>
              <a:custGeom>
                <a:avLst/>
                <a:gdLst>
                  <a:gd name="T0" fmla="*/ 580 w 582"/>
                  <a:gd name="T1" fmla="*/ 108 h 1154"/>
                  <a:gd name="T2" fmla="*/ 580 w 582"/>
                  <a:gd name="T3" fmla="*/ 68 h 1154"/>
                  <a:gd name="T4" fmla="*/ 580 w 582"/>
                  <a:gd name="T5" fmla="*/ 40 h 1154"/>
                  <a:gd name="T6" fmla="*/ 565 w 582"/>
                  <a:gd name="T7" fmla="*/ 15 h 1154"/>
                  <a:gd name="T8" fmla="*/ 521 w 582"/>
                  <a:gd name="T9" fmla="*/ 0 h 1154"/>
                  <a:gd name="T10" fmla="*/ 481 w 582"/>
                  <a:gd name="T11" fmla="*/ 10 h 1154"/>
                  <a:gd name="T12" fmla="*/ 424 w 582"/>
                  <a:gd name="T13" fmla="*/ 34 h 1154"/>
                  <a:gd name="T14" fmla="*/ 362 w 582"/>
                  <a:gd name="T15" fmla="*/ 65 h 1154"/>
                  <a:gd name="T16" fmla="*/ 291 w 582"/>
                  <a:gd name="T17" fmla="*/ 99 h 1154"/>
                  <a:gd name="T18" fmla="*/ 221 w 582"/>
                  <a:gd name="T19" fmla="*/ 135 h 1154"/>
                  <a:gd name="T20" fmla="*/ 154 w 582"/>
                  <a:gd name="T21" fmla="*/ 171 h 1154"/>
                  <a:gd name="T22" fmla="*/ 97 w 582"/>
                  <a:gd name="T23" fmla="*/ 205 h 1154"/>
                  <a:gd name="T24" fmla="*/ 50 w 582"/>
                  <a:gd name="T25" fmla="*/ 238 h 1154"/>
                  <a:gd name="T26" fmla="*/ 18 w 582"/>
                  <a:gd name="T27" fmla="*/ 261 h 1154"/>
                  <a:gd name="T28" fmla="*/ 4 w 582"/>
                  <a:gd name="T29" fmla="*/ 293 h 1154"/>
                  <a:gd name="T30" fmla="*/ 0 w 582"/>
                  <a:gd name="T31" fmla="*/ 356 h 1154"/>
                  <a:gd name="T32" fmla="*/ 0 w 582"/>
                  <a:gd name="T33" fmla="*/ 451 h 1154"/>
                  <a:gd name="T34" fmla="*/ 0 w 582"/>
                  <a:gd name="T35" fmla="*/ 567 h 1154"/>
                  <a:gd name="T36" fmla="*/ 4 w 582"/>
                  <a:gd name="T37" fmla="*/ 692 h 1154"/>
                  <a:gd name="T38" fmla="*/ 8 w 582"/>
                  <a:gd name="T39" fmla="*/ 814 h 1154"/>
                  <a:gd name="T40" fmla="*/ 12 w 582"/>
                  <a:gd name="T41" fmla="*/ 924 h 1154"/>
                  <a:gd name="T42" fmla="*/ 18 w 582"/>
                  <a:gd name="T43" fmla="*/ 1012 h 1154"/>
                  <a:gd name="T44" fmla="*/ 21 w 582"/>
                  <a:gd name="T45" fmla="*/ 1069 h 1154"/>
                  <a:gd name="T46" fmla="*/ 29 w 582"/>
                  <a:gd name="T47" fmla="*/ 1090 h 1154"/>
                  <a:gd name="T48" fmla="*/ 63 w 582"/>
                  <a:gd name="T49" fmla="*/ 1109 h 1154"/>
                  <a:gd name="T50" fmla="*/ 94 w 582"/>
                  <a:gd name="T51" fmla="*/ 1122 h 1154"/>
                  <a:gd name="T52" fmla="*/ 128 w 582"/>
                  <a:gd name="T53" fmla="*/ 1133 h 1154"/>
                  <a:gd name="T54" fmla="*/ 160 w 582"/>
                  <a:gd name="T55" fmla="*/ 1143 h 1154"/>
                  <a:gd name="T56" fmla="*/ 192 w 582"/>
                  <a:gd name="T57" fmla="*/ 1151 h 1154"/>
                  <a:gd name="T58" fmla="*/ 236 w 582"/>
                  <a:gd name="T59" fmla="*/ 1154 h 1154"/>
                  <a:gd name="T60" fmla="*/ 274 w 582"/>
                  <a:gd name="T61" fmla="*/ 1137 h 1154"/>
                  <a:gd name="T62" fmla="*/ 303 w 582"/>
                  <a:gd name="T63" fmla="*/ 1118 h 1154"/>
                  <a:gd name="T64" fmla="*/ 341 w 582"/>
                  <a:gd name="T65" fmla="*/ 1092 h 1154"/>
                  <a:gd name="T66" fmla="*/ 329 w 582"/>
                  <a:gd name="T67" fmla="*/ 1036 h 1154"/>
                  <a:gd name="T68" fmla="*/ 299 w 582"/>
                  <a:gd name="T69" fmla="*/ 1057 h 1154"/>
                  <a:gd name="T70" fmla="*/ 265 w 582"/>
                  <a:gd name="T71" fmla="*/ 1078 h 1154"/>
                  <a:gd name="T72" fmla="*/ 234 w 582"/>
                  <a:gd name="T73" fmla="*/ 1093 h 1154"/>
                  <a:gd name="T74" fmla="*/ 198 w 582"/>
                  <a:gd name="T75" fmla="*/ 1090 h 1154"/>
                  <a:gd name="T76" fmla="*/ 154 w 582"/>
                  <a:gd name="T77" fmla="*/ 1080 h 1154"/>
                  <a:gd name="T78" fmla="*/ 109 w 582"/>
                  <a:gd name="T79" fmla="*/ 1069 h 1154"/>
                  <a:gd name="T80" fmla="*/ 75 w 582"/>
                  <a:gd name="T81" fmla="*/ 1054 h 1154"/>
                  <a:gd name="T82" fmla="*/ 69 w 582"/>
                  <a:gd name="T83" fmla="*/ 1029 h 1154"/>
                  <a:gd name="T84" fmla="*/ 65 w 582"/>
                  <a:gd name="T85" fmla="*/ 964 h 1154"/>
                  <a:gd name="T86" fmla="*/ 63 w 582"/>
                  <a:gd name="T87" fmla="*/ 871 h 1154"/>
                  <a:gd name="T88" fmla="*/ 58 w 582"/>
                  <a:gd name="T89" fmla="*/ 759 h 1154"/>
                  <a:gd name="T90" fmla="*/ 56 w 582"/>
                  <a:gd name="T91" fmla="*/ 639 h 1154"/>
                  <a:gd name="T92" fmla="*/ 54 w 582"/>
                  <a:gd name="T93" fmla="*/ 521 h 1154"/>
                  <a:gd name="T94" fmla="*/ 54 w 582"/>
                  <a:gd name="T95" fmla="*/ 420 h 1154"/>
                  <a:gd name="T96" fmla="*/ 56 w 582"/>
                  <a:gd name="T97" fmla="*/ 340 h 1154"/>
                  <a:gd name="T98" fmla="*/ 59 w 582"/>
                  <a:gd name="T99" fmla="*/ 297 h 1154"/>
                  <a:gd name="T100" fmla="*/ 84 w 582"/>
                  <a:gd name="T101" fmla="*/ 274 h 1154"/>
                  <a:gd name="T102" fmla="*/ 120 w 582"/>
                  <a:gd name="T103" fmla="*/ 253 h 1154"/>
                  <a:gd name="T104" fmla="*/ 168 w 582"/>
                  <a:gd name="T105" fmla="*/ 224 h 1154"/>
                  <a:gd name="T106" fmla="*/ 225 w 582"/>
                  <a:gd name="T107" fmla="*/ 192 h 1154"/>
                  <a:gd name="T108" fmla="*/ 287 w 582"/>
                  <a:gd name="T109" fmla="*/ 158 h 1154"/>
                  <a:gd name="T110" fmla="*/ 352 w 582"/>
                  <a:gd name="T111" fmla="*/ 126 h 1154"/>
                  <a:gd name="T112" fmla="*/ 415 w 582"/>
                  <a:gd name="T113" fmla="*/ 93 h 1154"/>
                  <a:gd name="T114" fmla="*/ 470 w 582"/>
                  <a:gd name="T115" fmla="*/ 65 h 1154"/>
                  <a:gd name="T116" fmla="*/ 517 w 582"/>
                  <a:gd name="T117" fmla="*/ 46 h 1154"/>
                  <a:gd name="T118" fmla="*/ 533 w 582"/>
                  <a:gd name="T119" fmla="*/ 78 h 1154"/>
                  <a:gd name="T120" fmla="*/ 531 w 582"/>
                  <a:gd name="T121" fmla="*/ 116 h 115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82"/>
                  <a:gd name="T184" fmla="*/ 0 h 1154"/>
                  <a:gd name="T185" fmla="*/ 582 w 582"/>
                  <a:gd name="T186" fmla="*/ 1154 h 115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82" h="1154">
                    <a:moveTo>
                      <a:pt x="582" y="127"/>
                    </a:moveTo>
                    <a:lnTo>
                      <a:pt x="580" y="126"/>
                    </a:lnTo>
                    <a:lnTo>
                      <a:pt x="580" y="122"/>
                    </a:lnTo>
                    <a:lnTo>
                      <a:pt x="580" y="118"/>
                    </a:lnTo>
                    <a:lnTo>
                      <a:pt x="580" y="114"/>
                    </a:lnTo>
                    <a:lnTo>
                      <a:pt x="580" y="108"/>
                    </a:lnTo>
                    <a:lnTo>
                      <a:pt x="580" y="101"/>
                    </a:lnTo>
                    <a:lnTo>
                      <a:pt x="580" y="95"/>
                    </a:lnTo>
                    <a:lnTo>
                      <a:pt x="580" y="88"/>
                    </a:lnTo>
                    <a:lnTo>
                      <a:pt x="580" y="80"/>
                    </a:lnTo>
                    <a:lnTo>
                      <a:pt x="580" y="76"/>
                    </a:lnTo>
                    <a:lnTo>
                      <a:pt x="580" y="72"/>
                    </a:lnTo>
                    <a:lnTo>
                      <a:pt x="580" y="68"/>
                    </a:lnTo>
                    <a:lnTo>
                      <a:pt x="580" y="65"/>
                    </a:lnTo>
                    <a:lnTo>
                      <a:pt x="580" y="61"/>
                    </a:lnTo>
                    <a:lnTo>
                      <a:pt x="580" y="55"/>
                    </a:lnTo>
                    <a:lnTo>
                      <a:pt x="580" y="51"/>
                    </a:lnTo>
                    <a:lnTo>
                      <a:pt x="580" y="48"/>
                    </a:lnTo>
                    <a:lnTo>
                      <a:pt x="580" y="44"/>
                    </a:lnTo>
                    <a:lnTo>
                      <a:pt x="580" y="40"/>
                    </a:lnTo>
                    <a:lnTo>
                      <a:pt x="580" y="36"/>
                    </a:lnTo>
                    <a:lnTo>
                      <a:pt x="580" y="32"/>
                    </a:lnTo>
                    <a:lnTo>
                      <a:pt x="578" y="27"/>
                    </a:lnTo>
                    <a:lnTo>
                      <a:pt x="576" y="25"/>
                    </a:lnTo>
                    <a:lnTo>
                      <a:pt x="574" y="21"/>
                    </a:lnTo>
                    <a:lnTo>
                      <a:pt x="571" y="19"/>
                    </a:lnTo>
                    <a:lnTo>
                      <a:pt x="565" y="15"/>
                    </a:lnTo>
                    <a:lnTo>
                      <a:pt x="559" y="11"/>
                    </a:lnTo>
                    <a:lnTo>
                      <a:pt x="554" y="10"/>
                    </a:lnTo>
                    <a:lnTo>
                      <a:pt x="548" y="8"/>
                    </a:lnTo>
                    <a:lnTo>
                      <a:pt x="540" y="6"/>
                    </a:lnTo>
                    <a:lnTo>
                      <a:pt x="533" y="4"/>
                    </a:lnTo>
                    <a:lnTo>
                      <a:pt x="527" y="2"/>
                    </a:lnTo>
                    <a:lnTo>
                      <a:pt x="521" y="0"/>
                    </a:lnTo>
                    <a:lnTo>
                      <a:pt x="516" y="0"/>
                    </a:lnTo>
                    <a:lnTo>
                      <a:pt x="510" y="0"/>
                    </a:lnTo>
                    <a:lnTo>
                      <a:pt x="504" y="0"/>
                    </a:lnTo>
                    <a:lnTo>
                      <a:pt x="502" y="2"/>
                    </a:lnTo>
                    <a:lnTo>
                      <a:pt x="495" y="4"/>
                    </a:lnTo>
                    <a:lnTo>
                      <a:pt x="489" y="6"/>
                    </a:lnTo>
                    <a:lnTo>
                      <a:pt x="481" y="10"/>
                    </a:lnTo>
                    <a:lnTo>
                      <a:pt x="474" y="13"/>
                    </a:lnTo>
                    <a:lnTo>
                      <a:pt x="466" y="15"/>
                    </a:lnTo>
                    <a:lnTo>
                      <a:pt x="459" y="19"/>
                    </a:lnTo>
                    <a:lnTo>
                      <a:pt x="451" y="23"/>
                    </a:lnTo>
                    <a:lnTo>
                      <a:pt x="443" y="27"/>
                    </a:lnTo>
                    <a:lnTo>
                      <a:pt x="434" y="30"/>
                    </a:lnTo>
                    <a:lnTo>
                      <a:pt x="424" y="34"/>
                    </a:lnTo>
                    <a:lnTo>
                      <a:pt x="417" y="38"/>
                    </a:lnTo>
                    <a:lnTo>
                      <a:pt x="407" y="42"/>
                    </a:lnTo>
                    <a:lnTo>
                      <a:pt x="398" y="48"/>
                    </a:lnTo>
                    <a:lnTo>
                      <a:pt x="388" y="51"/>
                    </a:lnTo>
                    <a:lnTo>
                      <a:pt x="379" y="55"/>
                    </a:lnTo>
                    <a:lnTo>
                      <a:pt x="371" y="61"/>
                    </a:lnTo>
                    <a:lnTo>
                      <a:pt x="362" y="65"/>
                    </a:lnTo>
                    <a:lnTo>
                      <a:pt x="350" y="68"/>
                    </a:lnTo>
                    <a:lnTo>
                      <a:pt x="341" y="74"/>
                    </a:lnTo>
                    <a:lnTo>
                      <a:pt x="331" y="80"/>
                    </a:lnTo>
                    <a:lnTo>
                      <a:pt x="322" y="84"/>
                    </a:lnTo>
                    <a:lnTo>
                      <a:pt x="312" y="89"/>
                    </a:lnTo>
                    <a:lnTo>
                      <a:pt x="301" y="93"/>
                    </a:lnTo>
                    <a:lnTo>
                      <a:pt x="291" y="99"/>
                    </a:lnTo>
                    <a:lnTo>
                      <a:pt x="280" y="103"/>
                    </a:lnTo>
                    <a:lnTo>
                      <a:pt x="270" y="108"/>
                    </a:lnTo>
                    <a:lnTo>
                      <a:pt x="261" y="114"/>
                    </a:lnTo>
                    <a:lnTo>
                      <a:pt x="251" y="120"/>
                    </a:lnTo>
                    <a:lnTo>
                      <a:pt x="242" y="126"/>
                    </a:lnTo>
                    <a:lnTo>
                      <a:pt x="232" y="131"/>
                    </a:lnTo>
                    <a:lnTo>
                      <a:pt x="221" y="135"/>
                    </a:lnTo>
                    <a:lnTo>
                      <a:pt x="213" y="141"/>
                    </a:lnTo>
                    <a:lnTo>
                      <a:pt x="202" y="146"/>
                    </a:lnTo>
                    <a:lnTo>
                      <a:pt x="192" y="152"/>
                    </a:lnTo>
                    <a:lnTo>
                      <a:pt x="183" y="156"/>
                    </a:lnTo>
                    <a:lnTo>
                      <a:pt x="173" y="162"/>
                    </a:lnTo>
                    <a:lnTo>
                      <a:pt x="164" y="167"/>
                    </a:lnTo>
                    <a:lnTo>
                      <a:pt x="154" y="171"/>
                    </a:lnTo>
                    <a:lnTo>
                      <a:pt x="147" y="177"/>
                    </a:lnTo>
                    <a:lnTo>
                      <a:pt x="137" y="183"/>
                    </a:lnTo>
                    <a:lnTo>
                      <a:pt x="130" y="186"/>
                    </a:lnTo>
                    <a:lnTo>
                      <a:pt x="120" y="192"/>
                    </a:lnTo>
                    <a:lnTo>
                      <a:pt x="113" y="196"/>
                    </a:lnTo>
                    <a:lnTo>
                      <a:pt x="105" y="202"/>
                    </a:lnTo>
                    <a:lnTo>
                      <a:pt x="97" y="205"/>
                    </a:lnTo>
                    <a:lnTo>
                      <a:pt x="90" y="211"/>
                    </a:lnTo>
                    <a:lnTo>
                      <a:pt x="82" y="215"/>
                    </a:lnTo>
                    <a:lnTo>
                      <a:pt x="77" y="221"/>
                    </a:lnTo>
                    <a:lnTo>
                      <a:pt x="69" y="224"/>
                    </a:lnTo>
                    <a:lnTo>
                      <a:pt x="61" y="228"/>
                    </a:lnTo>
                    <a:lnTo>
                      <a:pt x="56" y="232"/>
                    </a:lnTo>
                    <a:lnTo>
                      <a:pt x="50" y="238"/>
                    </a:lnTo>
                    <a:lnTo>
                      <a:pt x="44" y="240"/>
                    </a:lnTo>
                    <a:lnTo>
                      <a:pt x="38" y="243"/>
                    </a:lnTo>
                    <a:lnTo>
                      <a:pt x="35" y="247"/>
                    </a:lnTo>
                    <a:lnTo>
                      <a:pt x="31" y="253"/>
                    </a:lnTo>
                    <a:lnTo>
                      <a:pt x="27" y="255"/>
                    </a:lnTo>
                    <a:lnTo>
                      <a:pt x="21" y="259"/>
                    </a:lnTo>
                    <a:lnTo>
                      <a:pt x="18" y="261"/>
                    </a:lnTo>
                    <a:lnTo>
                      <a:pt x="16" y="264"/>
                    </a:lnTo>
                    <a:lnTo>
                      <a:pt x="12" y="270"/>
                    </a:lnTo>
                    <a:lnTo>
                      <a:pt x="10" y="276"/>
                    </a:lnTo>
                    <a:lnTo>
                      <a:pt x="8" y="278"/>
                    </a:lnTo>
                    <a:lnTo>
                      <a:pt x="6" y="281"/>
                    </a:lnTo>
                    <a:lnTo>
                      <a:pt x="6" y="287"/>
                    </a:lnTo>
                    <a:lnTo>
                      <a:pt x="4" y="293"/>
                    </a:lnTo>
                    <a:lnTo>
                      <a:pt x="4" y="299"/>
                    </a:lnTo>
                    <a:lnTo>
                      <a:pt x="4" y="308"/>
                    </a:lnTo>
                    <a:lnTo>
                      <a:pt x="2" y="316"/>
                    </a:lnTo>
                    <a:lnTo>
                      <a:pt x="2" y="325"/>
                    </a:lnTo>
                    <a:lnTo>
                      <a:pt x="2" y="335"/>
                    </a:lnTo>
                    <a:lnTo>
                      <a:pt x="0" y="346"/>
                    </a:lnTo>
                    <a:lnTo>
                      <a:pt x="0" y="356"/>
                    </a:lnTo>
                    <a:lnTo>
                      <a:pt x="0" y="369"/>
                    </a:lnTo>
                    <a:lnTo>
                      <a:pt x="0" y="380"/>
                    </a:lnTo>
                    <a:lnTo>
                      <a:pt x="0" y="396"/>
                    </a:lnTo>
                    <a:lnTo>
                      <a:pt x="0" y="407"/>
                    </a:lnTo>
                    <a:lnTo>
                      <a:pt x="0" y="422"/>
                    </a:lnTo>
                    <a:lnTo>
                      <a:pt x="0" y="437"/>
                    </a:lnTo>
                    <a:lnTo>
                      <a:pt x="0" y="451"/>
                    </a:lnTo>
                    <a:lnTo>
                      <a:pt x="0" y="466"/>
                    </a:lnTo>
                    <a:lnTo>
                      <a:pt x="0" y="483"/>
                    </a:lnTo>
                    <a:lnTo>
                      <a:pt x="0" y="498"/>
                    </a:lnTo>
                    <a:lnTo>
                      <a:pt x="0" y="515"/>
                    </a:lnTo>
                    <a:lnTo>
                      <a:pt x="0" y="533"/>
                    </a:lnTo>
                    <a:lnTo>
                      <a:pt x="0" y="550"/>
                    </a:lnTo>
                    <a:lnTo>
                      <a:pt x="0" y="567"/>
                    </a:lnTo>
                    <a:lnTo>
                      <a:pt x="0" y="584"/>
                    </a:lnTo>
                    <a:lnTo>
                      <a:pt x="2" y="601"/>
                    </a:lnTo>
                    <a:lnTo>
                      <a:pt x="2" y="618"/>
                    </a:lnTo>
                    <a:lnTo>
                      <a:pt x="2" y="637"/>
                    </a:lnTo>
                    <a:lnTo>
                      <a:pt x="4" y="654"/>
                    </a:lnTo>
                    <a:lnTo>
                      <a:pt x="4" y="673"/>
                    </a:lnTo>
                    <a:lnTo>
                      <a:pt x="4" y="692"/>
                    </a:lnTo>
                    <a:lnTo>
                      <a:pt x="4" y="709"/>
                    </a:lnTo>
                    <a:lnTo>
                      <a:pt x="6" y="726"/>
                    </a:lnTo>
                    <a:lnTo>
                      <a:pt x="6" y="744"/>
                    </a:lnTo>
                    <a:lnTo>
                      <a:pt x="6" y="761"/>
                    </a:lnTo>
                    <a:lnTo>
                      <a:pt x="6" y="780"/>
                    </a:lnTo>
                    <a:lnTo>
                      <a:pt x="8" y="797"/>
                    </a:lnTo>
                    <a:lnTo>
                      <a:pt x="8" y="814"/>
                    </a:lnTo>
                    <a:lnTo>
                      <a:pt x="8" y="831"/>
                    </a:lnTo>
                    <a:lnTo>
                      <a:pt x="8" y="846"/>
                    </a:lnTo>
                    <a:lnTo>
                      <a:pt x="10" y="863"/>
                    </a:lnTo>
                    <a:lnTo>
                      <a:pt x="10" y="879"/>
                    </a:lnTo>
                    <a:lnTo>
                      <a:pt x="12" y="894"/>
                    </a:lnTo>
                    <a:lnTo>
                      <a:pt x="12" y="909"/>
                    </a:lnTo>
                    <a:lnTo>
                      <a:pt x="12" y="924"/>
                    </a:lnTo>
                    <a:lnTo>
                      <a:pt x="14" y="939"/>
                    </a:lnTo>
                    <a:lnTo>
                      <a:pt x="16" y="953"/>
                    </a:lnTo>
                    <a:lnTo>
                      <a:pt x="16" y="966"/>
                    </a:lnTo>
                    <a:lnTo>
                      <a:pt x="16" y="979"/>
                    </a:lnTo>
                    <a:lnTo>
                      <a:pt x="16" y="991"/>
                    </a:lnTo>
                    <a:lnTo>
                      <a:pt x="18" y="1002"/>
                    </a:lnTo>
                    <a:lnTo>
                      <a:pt x="18" y="1012"/>
                    </a:lnTo>
                    <a:lnTo>
                      <a:pt x="18" y="1023"/>
                    </a:lnTo>
                    <a:lnTo>
                      <a:pt x="18" y="1033"/>
                    </a:lnTo>
                    <a:lnTo>
                      <a:pt x="19" y="1042"/>
                    </a:lnTo>
                    <a:lnTo>
                      <a:pt x="19" y="1050"/>
                    </a:lnTo>
                    <a:lnTo>
                      <a:pt x="19" y="1055"/>
                    </a:lnTo>
                    <a:lnTo>
                      <a:pt x="21" y="1063"/>
                    </a:lnTo>
                    <a:lnTo>
                      <a:pt x="21" y="1069"/>
                    </a:lnTo>
                    <a:lnTo>
                      <a:pt x="21" y="1073"/>
                    </a:lnTo>
                    <a:lnTo>
                      <a:pt x="23" y="1076"/>
                    </a:lnTo>
                    <a:lnTo>
                      <a:pt x="23" y="1078"/>
                    </a:lnTo>
                    <a:lnTo>
                      <a:pt x="23" y="1082"/>
                    </a:lnTo>
                    <a:lnTo>
                      <a:pt x="25" y="1084"/>
                    </a:lnTo>
                    <a:lnTo>
                      <a:pt x="27" y="1086"/>
                    </a:lnTo>
                    <a:lnTo>
                      <a:pt x="29" y="1090"/>
                    </a:lnTo>
                    <a:lnTo>
                      <a:pt x="35" y="1093"/>
                    </a:lnTo>
                    <a:lnTo>
                      <a:pt x="38" y="1095"/>
                    </a:lnTo>
                    <a:lnTo>
                      <a:pt x="44" y="1099"/>
                    </a:lnTo>
                    <a:lnTo>
                      <a:pt x="50" y="1101"/>
                    </a:lnTo>
                    <a:lnTo>
                      <a:pt x="58" y="1107"/>
                    </a:lnTo>
                    <a:lnTo>
                      <a:pt x="61" y="1107"/>
                    </a:lnTo>
                    <a:lnTo>
                      <a:pt x="63" y="1109"/>
                    </a:lnTo>
                    <a:lnTo>
                      <a:pt x="69" y="1111"/>
                    </a:lnTo>
                    <a:lnTo>
                      <a:pt x="73" y="1113"/>
                    </a:lnTo>
                    <a:lnTo>
                      <a:pt x="77" y="1114"/>
                    </a:lnTo>
                    <a:lnTo>
                      <a:pt x="80" y="1116"/>
                    </a:lnTo>
                    <a:lnTo>
                      <a:pt x="84" y="1118"/>
                    </a:lnTo>
                    <a:lnTo>
                      <a:pt x="90" y="1120"/>
                    </a:lnTo>
                    <a:lnTo>
                      <a:pt x="94" y="1122"/>
                    </a:lnTo>
                    <a:lnTo>
                      <a:pt x="99" y="1122"/>
                    </a:lnTo>
                    <a:lnTo>
                      <a:pt x="103" y="1124"/>
                    </a:lnTo>
                    <a:lnTo>
                      <a:pt x="109" y="1126"/>
                    </a:lnTo>
                    <a:lnTo>
                      <a:pt x="113" y="1128"/>
                    </a:lnTo>
                    <a:lnTo>
                      <a:pt x="118" y="1130"/>
                    </a:lnTo>
                    <a:lnTo>
                      <a:pt x="122" y="1132"/>
                    </a:lnTo>
                    <a:lnTo>
                      <a:pt x="128" y="1133"/>
                    </a:lnTo>
                    <a:lnTo>
                      <a:pt x="132" y="1133"/>
                    </a:lnTo>
                    <a:lnTo>
                      <a:pt x="137" y="1135"/>
                    </a:lnTo>
                    <a:lnTo>
                      <a:pt x="141" y="1137"/>
                    </a:lnTo>
                    <a:lnTo>
                      <a:pt x="147" y="1139"/>
                    </a:lnTo>
                    <a:lnTo>
                      <a:pt x="151" y="1139"/>
                    </a:lnTo>
                    <a:lnTo>
                      <a:pt x="156" y="1141"/>
                    </a:lnTo>
                    <a:lnTo>
                      <a:pt x="160" y="1143"/>
                    </a:lnTo>
                    <a:lnTo>
                      <a:pt x="166" y="1145"/>
                    </a:lnTo>
                    <a:lnTo>
                      <a:pt x="170" y="1145"/>
                    </a:lnTo>
                    <a:lnTo>
                      <a:pt x="175" y="1145"/>
                    </a:lnTo>
                    <a:lnTo>
                      <a:pt x="179" y="1147"/>
                    </a:lnTo>
                    <a:lnTo>
                      <a:pt x="185" y="1149"/>
                    </a:lnTo>
                    <a:lnTo>
                      <a:pt x="189" y="1149"/>
                    </a:lnTo>
                    <a:lnTo>
                      <a:pt x="192" y="1151"/>
                    </a:lnTo>
                    <a:lnTo>
                      <a:pt x="198" y="1151"/>
                    </a:lnTo>
                    <a:lnTo>
                      <a:pt x="202" y="1152"/>
                    </a:lnTo>
                    <a:lnTo>
                      <a:pt x="210" y="1152"/>
                    </a:lnTo>
                    <a:lnTo>
                      <a:pt x="217" y="1154"/>
                    </a:lnTo>
                    <a:lnTo>
                      <a:pt x="223" y="1154"/>
                    </a:lnTo>
                    <a:lnTo>
                      <a:pt x="230" y="1154"/>
                    </a:lnTo>
                    <a:lnTo>
                      <a:pt x="236" y="1154"/>
                    </a:lnTo>
                    <a:lnTo>
                      <a:pt x="240" y="1154"/>
                    </a:lnTo>
                    <a:lnTo>
                      <a:pt x="244" y="1154"/>
                    </a:lnTo>
                    <a:lnTo>
                      <a:pt x="248" y="1154"/>
                    </a:lnTo>
                    <a:lnTo>
                      <a:pt x="253" y="1151"/>
                    </a:lnTo>
                    <a:lnTo>
                      <a:pt x="261" y="1147"/>
                    </a:lnTo>
                    <a:lnTo>
                      <a:pt x="267" y="1141"/>
                    </a:lnTo>
                    <a:lnTo>
                      <a:pt x="274" y="1137"/>
                    </a:lnTo>
                    <a:lnTo>
                      <a:pt x="278" y="1133"/>
                    </a:lnTo>
                    <a:lnTo>
                      <a:pt x="282" y="1132"/>
                    </a:lnTo>
                    <a:lnTo>
                      <a:pt x="286" y="1128"/>
                    </a:lnTo>
                    <a:lnTo>
                      <a:pt x="291" y="1126"/>
                    </a:lnTo>
                    <a:lnTo>
                      <a:pt x="295" y="1124"/>
                    </a:lnTo>
                    <a:lnTo>
                      <a:pt x="299" y="1122"/>
                    </a:lnTo>
                    <a:lnTo>
                      <a:pt x="303" y="1118"/>
                    </a:lnTo>
                    <a:lnTo>
                      <a:pt x="306" y="1116"/>
                    </a:lnTo>
                    <a:lnTo>
                      <a:pt x="312" y="1111"/>
                    </a:lnTo>
                    <a:lnTo>
                      <a:pt x="320" y="1105"/>
                    </a:lnTo>
                    <a:lnTo>
                      <a:pt x="326" y="1101"/>
                    </a:lnTo>
                    <a:lnTo>
                      <a:pt x="333" y="1097"/>
                    </a:lnTo>
                    <a:lnTo>
                      <a:pt x="337" y="1093"/>
                    </a:lnTo>
                    <a:lnTo>
                      <a:pt x="341" y="1092"/>
                    </a:lnTo>
                    <a:lnTo>
                      <a:pt x="343" y="1090"/>
                    </a:lnTo>
                    <a:lnTo>
                      <a:pt x="345" y="1090"/>
                    </a:lnTo>
                    <a:lnTo>
                      <a:pt x="345" y="1027"/>
                    </a:lnTo>
                    <a:lnTo>
                      <a:pt x="341" y="1029"/>
                    </a:lnTo>
                    <a:lnTo>
                      <a:pt x="335" y="1031"/>
                    </a:lnTo>
                    <a:lnTo>
                      <a:pt x="329" y="1036"/>
                    </a:lnTo>
                    <a:lnTo>
                      <a:pt x="326" y="1038"/>
                    </a:lnTo>
                    <a:lnTo>
                      <a:pt x="322" y="1040"/>
                    </a:lnTo>
                    <a:lnTo>
                      <a:pt x="316" y="1044"/>
                    </a:lnTo>
                    <a:lnTo>
                      <a:pt x="312" y="1048"/>
                    </a:lnTo>
                    <a:lnTo>
                      <a:pt x="308" y="1050"/>
                    </a:lnTo>
                    <a:lnTo>
                      <a:pt x="303" y="1054"/>
                    </a:lnTo>
                    <a:lnTo>
                      <a:pt x="299" y="1057"/>
                    </a:lnTo>
                    <a:lnTo>
                      <a:pt x="295" y="1061"/>
                    </a:lnTo>
                    <a:lnTo>
                      <a:pt x="287" y="1063"/>
                    </a:lnTo>
                    <a:lnTo>
                      <a:pt x="284" y="1067"/>
                    </a:lnTo>
                    <a:lnTo>
                      <a:pt x="278" y="1069"/>
                    </a:lnTo>
                    <a:lnTo>
                      <a:pt x="274" y="1073"/>
                    </a:lnTo>
                    <a:lnTo>
                      <a:pt x="268" y="1074"/>
                    </a:lnTo>
                    <a:lnTo>
                      <a:pt x="265" y="1078"/>
                    </a:lnTo>
                    <a:lnTo>
                      <a:pt x="259" y="1080"/>
                    </a:lnTo>
                    <a:lnTo>
                      <a:pt x="255" y="1084"/>
                    </a:lnTo>
                    <a:lnTo>
                      <a:pt x="251" y="1084"/>
                    </a:lnTo>
                    <a:lnTo>
                      <a:pt x="248" y="1086"/>
                    </a:lnTo>
                    <a:lnTo>
                      <a:pt x="242" y="1088"/>
                    </a:lnTo>
                    <a:lnTo>
                      <a:pt x="240" y="1090"/>
                    </a:lnTo>
                    <a:lnTo>
                      <a:pt x="234" y="1093"/>
                    </a:lnTo>
                    <a:lnTo>
                      <a:pt x="230" y="1093"/>
                    </a:lnTo>
                    <a:lnTo>
                      <a:pt x="225" y="1093"/>
                    </a:lnTo>
                    <a:lnTo>
                      <a:pt x="219" y="1093"/>
                    </a:lnTo>
                    <a:lnTo>
                      <a:pt x="213" y="1092"/>
                    </a:lnTo>
                    <a:lnTo>
                      <a:pt x="210" y="1092"/>
                    </a:lnTo>
                    <a:lnTo>
                      <a:pt x="204" y="1090"/>
                    </a:lnTo>
                    <a:lnTo>
                      <a:pt x="198" y="1090"/>
                    </a:lnTo>
                    <a:lnTo>
                      <a:pt x="192" y="1088"/>
                    </a:lnTo>
                    <a:lnTo>
                      <a:pt x="187" y="1086"/>
                    </a:lnTo>
                    <a:lnTo>
                      <a:pt x="179" y="1086"/>
                    </a:lnTo>
                    <a:lnTo>
                      <a:pt x="173" y="1084"/>
                    </a:lnTo>
                    <a:lnTo>
                      <a:pt x="166" y="1082"/>
                    </a:lnTo>
                    <a:lnTo>
                      <a:pt x="160" y="1082"/>
                    </a:lnTo>
                    <a:lnTo>
                      <a:pt x="154" y="1080"/>
                    </a:lnTo>
                    <a:lnTo>
                      <a:pt x="147" y="1078"/>
                    </a:lnTo>
                    <a:lnTo>
                      <a:pt x="139" y="1076"/>
                    </a:lnTo>
                    <a:lnTo>
                      <a:pt x="134" y="1074"/>
                    </a:lnTo>
                    <a:lnTo>
                      <a:pt x="128" y="1073"/>
                    </a:lnTo>
                    <a:lnTo>
                      <a:pt x="120" y="1073"/>
                    </a:lnTo>
                    <a:lnTo>
                      <a:pt x="115" y="1071"/>
                    </a:lnTo>
                    <a:lnTo>
                      <a:pt x="109" y="1069"/>
                    </a:lnTo>
                    <a:lnTo>
                      <a:pt x="101" y="1067"/>
                    </a:lnTo>
                    <a:lnTo>
                      <a:pt x="97" y="1065"/>
                    </a:lnTo>
                    <a:lnTo>
                      <a:pt x="92" y="1063"/>
                    </a:lnTo>
                    <a:lnTo>
                      <a:pt x="88" y="1061"/>
                    </a:lnTo>
                    <a:lnTo>
                      <a:pt x="84" y="1059"/>
                    </a:lnTo>
                    <a:lnTo>
                      <a:pt x="80" y="1057"/>
                    </a:lnTo>
                    <a:lnTo>
                      <a:pt x="75" y="1054"/>
                    </a:lnTo>
                    <a:lnTo>
                      <a:pt x="73" y="1052"/>
                    </a:lnTo>
                    <a:lnTo>
                      <a:pt x="73" y="1050"/>
                    </a:lnTo>
                    <a:lnTo>
                      <a:pt x="71" y="1046"/>
                    </a:lnTo>
                    <a:lnTo>
                      <a:pt x="71" y="1042"/>
                    </a:lnTo>
                    <a:lnTo>
                      <a:pt x="71" y="1038"/>
                    </a:lnTo>
                    <a:lnTo>
                      <a:pt x="71" y="1035"/>
                    </a:lnTo>
                    <a:lnTo>
                      <a:pt x="69" y="1029"/>
                    </a:lnTo>
                    <a:lnTo>
                      <a:pt x="69" y="1021"/>
                    </a:lnTo>
                    <a:lnTo>
                      <a:pt x="69" y="1014"/>
                    </a:lnTo>
                    <a:lnTo>
                      <a:pt x="67" y="1004"/>
                    </a:lnTo>
                    <a:lnTo>
                      <a:pt x="67" y="997"/>
                    </a:lnTo>
                    <a:lnTo>
                      <a:pt x="67" y="985"/>
                    </a:lnTo>
                    <a:lnTo>
                      <a:pt x="67" y="976"/>
                    </a:lnTo>
                    <a:lnTo>
                      <a:pt x="65" y="964"/>
                    </a:lnTo>
                    <a:lnTo>
                      <a:pt x="65" y="953"/>
                    </a:lnTo>
                    <a:lnTo>
                      <a:pt x="65" y="939"/>
                    </a:lnTo>
                    <a:lnTo>
                      <a:pt x="65" y="928"/>
                    </a:lnTo>
                    <a:lnTo>
                      <a:pt x="63" y="913"/>
                    </a:lnTo>
                    <a:lnTo>
                      <a:pt x="63" y="900"/>
                    </a:lnTo>
                    <a:lnTo>
                      <a:pt x="63" y="884"/>
                    </a:lnTo>
                    <a:lnTo>
                      <a:pt x="63" y="871"/>
                    </a:lnTo>
                    <a:lnTo>
                      <a:pt x="61" y="856"/>
                    </a:lnTo>
                    <a:lnTo>
                      <a:pt x="61" y="841"/>
                    </a:lnTo>
                    <a:lnTo>
                      <a:pt x="61" y="825"/>
                    </a:lnTo>
                    <a:lnTo>
                      <a:pt x="61" y="808"/>
                    </a:lnTo>
                    <a:lnTo>
                      <a:pt x="59" y="793"/>
                    </a:lnTo>
                    <a:lnTo>
                      <a:pt x="59" y="776"/>
                    </a:lnTo>
                    <a:lnTo>
                      <a:pt x="58" y="759"/>
                    </a:lnTo>
                    <a:lnTo>
                      <a:pt x="58" y="744"/>
                    </a:lnTo>
                    <a:lnTo>
                      <a:pt x="58" y="726"/>
                    </a:lnTo>
                    <a:lnTo>
                      <a:pt x="58" y="709"/>
                    </a:lnTo>
                    <a:lnTo>
                      <a:pt x="58" y="692"/>
                    </a:lnTo>
                    <a:lnTo>
                      <a:pt x="58" y="675"/>
                    </a:lnTo>
                    <a:lnTo>
                      <a:pt x="56" y="656"/>
                    </a:lnTo>
                    <a:lnTo>
                      <a:pt x="56" y="639"/>
                    </a:lnTo>
                    <a:lnTo>
                      <a:pt x="56" y="622"/>
                    </a:lnTo>
                    <a:lnTo>
                      <a:pt x="56" y="607"/>
                    </a:lnTo>
                    <a:lnTo>
                      <a:pt x="54" y="590"/>
                    </a:lnTo>
                    <a:lnTo>
                      <a:pt x="54" y="572"/>
                    </a:lnTo>
                    <a:lnTo>
                      <a:pt x="54" y="555"/>
                    </a:lnTo>
                    <a:lnTo>
                      <a:pt x="54" y="540"/>
                    </a:lnTo>
                    <a:lnTo>
                      <a:pt x="54" y="521"/>
                    </a:lnTo>
                    <a:lnTo>
                      <a:pt x="54" y="506"/>
                    </a:lnTo>
                    <a:lnTo>
                      <a:pt x="54" y="491"/>
                    </a:lnTo>
                    <a:lnTo>
                      <a:pt x="54" y="475"/>
                    </a:lnTo>
                    <a:lnTo>
                      <a:pt x="54" y="460"/>
                    </a:lnTo>
                    <a:lnTo>
                      <a:pt x="54" y="447"/>
                    </a:lnTo>
                    <a:lnTo>
                      <a:pt x="54" y="434"/>
                    </a:lnTo>
                    <a:lnTo>
                      <a:pt x="54" y="420"/>
                    </a:lnTo>
                    <a:lnTo>
                      <a:pt x="54" y="407"/>
                    </a:lnTo>
                    <a:lnTo>
                      <a:pt x="54" y="394"/>
                    </a:lnTo>
                    <a:lnTo>
                      <a:pt x="54" y="380"/>
                    </a:lnTo>
                    <a:lnTo>
                      <a:pt x="54" y="371"/>
                    </a:lnTo>
                    <a:lnTo>
                      <a:pt x="54" y="359"/>
                    </a:lnTo>
                    <a:lnTo>
                      <a:pt x="56" y="348"/>
                    </a:lnTo>
                    <a:lnTo>
                      <a:pt x="56" y="340"/>
                    </a:lnTo>
                    <a:lnTo>
                      <a:pt x="56" y="331"/>
                    </a:lnTo>
                    <a:lnTo>
                      <a:pt x="56" y="323"/>
                    </a:lnTo>
                    <a:lnTo>
                      <a:pt x="56" y="318"/>
                    </a:lnTo>
                    <a:lnTo>
                      <a:pt x="58" y="310"/>
                    </a:lnTo>
                    <a:lnTo>
                      <a:pt x="58" y="304"/>
                    </a:lnTo>
                    <a:lnTo>
                      <a:pt x="58" y="300"/>
                    </a:lnTo>
                    <a:lnTo>
                      <a:pt x="59" y="297"/>
                    </a:lnTo>
                    <a:lnTo>
                      <a:pt x="61" y="295"/>
                    </a:lnTo>
                    <a:lnTo>
                      <a:pt x="61" y="293"/>
                    </a:lnTo>
                    <a:lnTo>
                      <a:pt x="63" y="291"/>
                    </a:lnTo>
                    <a:lnTo>
                      <a:pt x="67" y="287"/>
                    </a:lnTo>
                    <a:lnTo>
                      <a:pt x="73" y="281"/>
                    </a:lnTo>
                    <a:lnTo>
                      <a:pt x="80" y="278"/>
                    </a:lnTo>
                    <a:lnTo>
                      <a:pt x="84" y="274"/>
                    </a:lnTo>
                    <a:lnTo>
                      <a:pt x="88" y="272"/>
                    </a:lnTo>
                    <a:lnTo>
                      <a:pt x="92" y="268"/>
                    </a:lnTo>
                    <a:lnTo>
                      <a:pt x="97" y="266"/>
                    </a:lnTo>
                    <a:lnTo>
                      <a:pt x="101" y="262"/>
                    </a:lnTo>
                    <a:lnTo>
                      <a:pt x="109" y="259"/>
                    </a:lnTo>
                    <a:lnTo>
                      <a:pt x="113" y="255"/>
                    </a:lnTo>
                    <a:lnTo>
                      <a:pt x="120" y="253"/>
                    </a:lnTo>
                    <a:lnTo>
                      <a:pt x="126" y="249"/>
                    </a:lnTo>
                    <a:lnTo>
                      <a:pt x="132" y="245"/>
                    </a:lnTo>
                    <a:lnTo>
                      <a:pt x="139" y="240"/>
                    </a:lnTo>
                    <a:lnTo>
                      <a:pt x="147" y="238"/>
                    </a:lnTo>
                    <a:lnTo>
                      <a:pt x="153" y="232"/>
                    </a:lnTo>
                    <a:lnTo>
                      <a:pt x="160" y="228"/>
                    </a:lnTo>
                    <a:lnTo>
                      <a:pt x="168" y="224"/>
                    </a:lnTo>
                    <a:lnTo>
                      <a:pt x="175" y="221"/>
                    </a:lnTo>
                    <a:lnTo>
                      <a:pt x="183" y="215"/>
                    </a:lnTo>
                    <a:lnTo>
                      <a:pt x="191" y="211"/>
                    </a:lnTo>
                    <a:lnTo>
                      <a:pt x="200" y="205"/>
                    </a:lnTo>
                    <a:lnTo>
                      <a:pt x="208" y="202"/>
                    </a:lnTo>
                    <a:lnTo>
                      <a:pt x="217" y="196"/>
                    </a:lnTo>
                    <a:lnTo>
                      <a:pt x="225" y="192"/>
                    </a:lnTo>
                    <a:lnTo>
                      <a:pt x="234" y="188"/>
                    </a:lnTo>
                    <a:lnTo>
                      <a:pt x="244" y="184"/>
                    </a:lnTo>
                    <a:lnTo>
                      <a:pt x="251" y="179"/>
                    </a:lnTo>
                    <a:lnTo>
                      <a:pt x="261" y="173"/>
                    </a:lnTo>
                    <a:lnTo>
                      <a:pt x="268" y="167"/>
                    </a:lnTo>
                    <a:lnTo>
                      <a:pt x="278" y="164"/>
                    </a:lnTo>
                    <a:lnTo>
                      <a:pt x="287" y="158"/>
                    </a:lnTo>
                    <a:lnTo>
                      <a:pt x="297" y="154"/>
                    </a:lnTo>
                    <a:lnTo>
                      <a:pt x="306" y="148"/>
                    </a:lnTo>
                    <a:lnTo>
                      <a:pt x="314" y="145"/>
                    </a:lnTo>
                    <a:lnTo>
                      <a:pt x="324" y="139"/>
                    </a:lnTo>
                    <a:lnTo>
                      <a:pt x="333" y="135"/>
                    </a:lnTo>
                    <a:lnTo>
                      <a:pt x="343" y="129"/>
                    </a:lnTo>
                    <a:lnTo>
                      <a:pt x="352" y="126"/>
                    </a:lnTo>
                    <a:lnTo>
                      <a:pt x="360" y="120"/>
                    </a:lnTo>
                    <a:lnTo>
                      <a:pt x="369" y="116"/>
                    </a:lnTo>
                    <a:lnTo>
                      <a:pt x="379" y="112"/>
                    </a:lnTo>
                    <a:lnTo>
                      <a:pt x="388" y="107"/>
                    </a:lnTo>
                    <a:lnTo>
                      <a:pt x="396" y="103"/>
                    </a:lnTo>
                    <a:lnTo>
                      <a:pt x="405" y="97"/>
                    </a:lnTo>
                    <a:lnTo>
                      <a:pt x="415" y="93"/>
                    </a:lnTo>
                    <a:lnTo>
                      <a:pt x="422" y="89"/>
                    </a:lnTo>
                    <a:lnTo>
                      <a:pt x="430" y="86"/>
                    </a:lnTo>
                    <a:lnTo>
                      <a:pt x="440" y="80"/>
                    </a:lnTo>
                    <a:lnTo>
                      <a:pt x="447" y="76"/>
                    </a:lnTo>
                    <a:lnTo>
                      <a:pt x="455" y="74"/>
                    </a:lnTo>
                    <a:lnTo>
                      <a:pt x="462" y="68"/>
                    </a:lnTo>
                    <a:lnTo>
                      <a:pt x="470" y="65"/>
                    </a:lnTo>
                    <a:lnTo>
                      <a:pt x="478" y="63"/>
                    </a:lnTo>
                    <a:lnTo>
                      <a:pt x="487" y="59"/>
                    </a:lnTo>
                    <a:lnTo>
                      <a:pt x="493" y="55"/>
                    </a:lnTo>
                    <a:lnTo>
                      <a:pt x="500" y="53"/>
                    </a:lnTo>
                    <a:lnTo>
                      <a:pt x="506" y="49"/>
                    </a:lnTo>
                    <a:lnTo>
                      <a:pt x="514" y="48"/>
                    </a:lnTo>
                    <a:lnTo>
                      <a:pt x="517" y="46"/>
                    </a:lnTo>
                    <a:lnTo>
                      <a:pt x="521" y="48"/>
                    </a:lnTo>
                    <a:lnTo>
                      <a:pt x="525" y="49"/>
                    </a:lnTo>
                    <a:lnTo>
                      <a:pt x="527" y="53"/>
                    </a:lnTo>
                    <a:lnTo>
                      <a:pt x="529" y="59"/>
                    </a:lnTo>
                    <a:lnTo>
                      <a:pt x="531" y="65"/>
                    </a:lnTo>
                    <a:lnTo>
                      <a:pt x="531" y="70"/>
                    </a:lnTo>
                    <a:lnTo>
                      <a:pt x="533" y="78"/>
                    </a:lnTo>
                    <a:lnTo>
                      <a:pt x="533" y="86"/>
                    </a:lnTo>
                    <a:lnTo>
                      <a:pt x="533" y="91"/>
                    </a:lnTo>
                    <a:lnTo>
                      <a:pt x="533" y="97"/>
                    </a:lnTo>
                    <a:lnTo>
                      <a:pt x="533" y="105"/>
                    </a:lnTo>
                    <a:lnTo>
                      <a:pt x="531" y="108"/>
                    </a:lnTo>
                    <a:lnTo>
                      <a:pt x="531" y="114"/>
                    </a:lnTo>
                    <a:lnTo>
                      <a:pt x="531" y="116"/>
                    </a:lnTo>
                    <a:lnTo>
                      <a:pt x="531" y="118"/>
                    </a:lnTo>
                    <a:lnTo>
                      <a:pt x="582" y="1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8" name="Freeform 28"/>
              <p:cNvSpPr>
                <a:spLocks/>
              </p:cNvSpPr>
              <p:nvPr/>
            </p:nvSpPr>
            <p:spPr bwMode="auto">
              <a:xfrm>
                <a:off x="2058" y="3254"/>
                <a:ext cx="270" cy="121"/>
              </a:xfrm>
              <a:custGeom>
                <a:avLst/>
                <a:gdLst>
                  <a:gd name="T0" fmla="*/ 376 w 644"/>
                  <a:gd name="T1" fmla="*/ 30 h 289"/>
                  <a:gd name="T2" fmla="*/ 334 w 644"/>
                  <a:gd name="T3" fmla="*/ 51 h 289"/>
                  <a:gd name="T4" fmla="*/ 289 w 644"/>
                  <a:gd name="T5" fmla="*/ 76 h 289"/>
                  <a:gd name="T6" fmla="*/ 239 w 644"/>
                  <a:gd name="T7" fmla="*/ 101 h 289"/>
                  <a:gd name="T8" fmla="*/ 190 w 644"/>
                  <a:gd name="T9" fmla="*/ 127 h 289"/>
                  <a:gd name="T10" fmla="*/ 142 w 644"/>
                  <a:gd name="T11" fmla="*/ 152 h 289"/>
                  <a:gd name="T12" fmla="*/ 97 w 644"/>
                  <a:gd name="T13" fmla="*/ 177 h 289"/>
                  <a:gd name="T14" fmla="*/ 59 w 644"/>
                  <a:gd name="T15" fmla="*/ 198 h 289"/>
                  <a:gd name="T16" fmla="*/ 28 w 644"/>
                  <a:gd name="T17" fmla="*/ 215 h 289"/>
                  <a:gd name="T18" fmla="*/ 2 w 644"/>
                  <a:gd name="T19" fmla="*/ 234 h 289"/>
                  <a:gd name="T20" fmla="*/ 9 w 644"/>
                  <a:gd name="T21" fmla="*/ 253 h 289"/>
                  <a:gd name="T22" fmla="*/ 36 w 644"/>
                  <a:gd name="T23" fmla="*/ 264 h 289"/>
                  <a:gd name="T24" fmla="*/ 62 w 644"/>
                  <a:gd name="T25" fmla="*/ 274 h 289"/>
                  <a:gd name="T26" fmla="*/ 89 w 644"/>
                  <a:gd name="T27" fmla="*/ 281 h 289"/>
                  <a:gd name="T28" fmla="*/ 121 w 644"/>
                  <a:gd name="T29" fmla="*/ 289 h 289"/>
                  <a:gd name="T30" fmla="*/ 165 w 644"/>
                  <a:gd name="T31" fmla="*/ 279 h 289"/>
                  <a:gd name="T32" fmla="*/ 203 w 644"/>
                  <a:gd name="T33" fmla="*/ 260 h 289"/>
                  <a:gd name="T34" fmla="*/ 232 w 644"/>
                  <a:gd name="T35" fmla="*/ 243 h 289"/>
                  <a:gd name="T36" fmla="*/ 260 w 644"/>
                  <a:gd name="T37" fmla="*/ 228 h 289"/>
                  <a:gd name="T38" fmla="*/ 294 w 644"/>
                  <a:gd name="T39" fmla="*/ 209 h 289"/>
                  <a:gd name="T40" fmla="*/ 334 w 644"/>
                  <a:gd name="T41" fmla="*/ 186 h 289"/>
                  <a:gd name="T42" fmla="*/ 380 w 644"/>
                  <a:gd name="T43" fmla="*/ 163 h 289"/>
                  <a:gd name="T44" fmla="*/ 425 w 644"/>
                  <a:gd name="T45" fmla="*/ 137 h 289"/>
                  <a:gd name="T46" fmla="*/ 469 w 644"/>
                  <a:gd name="T47" fmla="*/ 112 h 289"/>
                  <a:gd name="T48" fmla="*/ 511 w 644"/>
                  <a:gd name="T49" fmla="*/ 89 h 289"/>
                  <a:gd name="T50" fmla="*/ 547 w 644"/>
                  <a:gd name="T51" fmla="*/ 68 h 289"/>
                  <a:gd name="T52" fmla="*/ 578 w 644"/>
                  <a:gd name="T53" fmla="*/ 53 h 289"/>
                  <a:gd name="T54" fmla="*/ 591 w 644"/>
                  <a:gd name="T55" fmla="*/ 63 h 289"/>
                  <a:gd name="T56" fmla="*/ 591 w 644"/>
                  <a:gd name="T57" fmla="*/ 95 h 289"/>
                  <a:gd name="T58" fmla="*/ 640 w 644"/>
                  <a:gd name="T59" fmla="*/ 83 h 289"/>
                  <a:gd name="T60" fmla="*/ 644 w 644"/>
                  <a:gd name="T61" fmla="*/ 53 h 289"/>
                  <a:gd name="T62" fmla="*/ 640 w 644"/>
                  <a:gd name="T63" fmla="*/ 19 h 289"/>
                  <a:gd name="T64" fmla="*/ 614 w 644"/>
                  <a:gd name="T65" fmla="*/ 4 h 289"/>
                  <a:gd name="T66" fmla="*/ 579 w 644"/>
                  <a:gd name="T67" fmla="*/ 2 h 289"/>
                  <a:gd name="T68" fmla="*/ 545 w 644"/>
                  <a:gd name="T69" fmla="*/ 17 h 289"/>
                  <a:gd name="T70" fmla="*/ 503 w 644"/>
                  <a:gd name="T71" fmla="*/ 38 h 289"/>
                  <a:gd name="T72" fmla="*/ 458 w 644"/>
                  <a:gd name="T73" fmla="*/ 63 h 289"/>
                  <a:gd name="T74" fmla="*/ 405 w 644"/>
                  <a:gd name="T75" fmla="*/ 91 h 289"/>
                  <a:gd name="T76" fmla="*/ 349 w 644"/>
                  <a:gd name="T77" fmla="*/ 121 h 289"/>
                  <a:gd name="T78" fmla="*/ 294 w 644"/>
                  <a:gd name="T79" fmla="*/ 152 h 289"/>
                  <a:gd name="T80" fmla="*/ 241 w 644"/>
                  <a:gd name="T81" fmla="*/ 180 h 289"/>
                  <a:gd name="T82" fmla="*/ 195 w 644"/>
                  <a:gd name="T83" fmla="*/ 203 h 289"/>
                  <a:gd name="T84" fmla="*/ 157 w 644"/>
                  <a:gd name="T85" fmla="*/ 224 h 289"/>
                  <a:gd name="T86" fmla="*/ 131 w 644"/>
                  <a:gd name="T87" fmla="*/ 237 h 289"/>
                  <a:gd name="T88" fmla="*/ 91 w 644"/>
                  <a:gd name="T89" fmla="*/ 234 h 289"/>
                  <a:gd name="T90" fmla="*/ 119 w 644"/>
                  <a:gd name="T91" fmla="*/ 218 h 289"/>
                  <a:gd name="T92" fmla="*/ 152 w 644"/>
                  <a:gd name="T93" fmla="*/ 201 h 289"/>
                  <a:gd name="T94" fmla="*/ 192 w 644"/>
                  <a:gd name="T95" fmla="*/ 180 h 289"/>
                  <a:gd name="T96" fmla="*/ 235 w 644"/>
                  <a:gd name="T97" fmla="*/ 158 h 289"/>
                  <a:gd name="T98" fmla="*/ 281 w 644"/>
                  <a:gd name="T99" fmla="*/ 135 h 289"/>
                  <a:gd name="T100" fmla="*/ 327 w 644"/>
                  <a:gd name="T101" fmla="*/ 110 h 289"/>
                  <a:gd name="T102" fmla="*/ 368 w 644"/>
                  <a:gd name="T103" fmla="*/ 89 h 289"/>
                  <a:gd name="T104" fmla="*/ 405 w 644"/>
                  <a:gd name="T105" fmla="*/ 70 h 289"/>
                  <a:gd name="T106" fmla="*/ 431 w 644"/>
                  <a:gd name="T107" fmla="*/ 57 h 28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44"/>
                  <a:gd name="T163" fmla="*/ 0 h 289"/>
                  <a:gd name="T164" fmla="*/ 644 w 644"/>
                  <a:gd name="T165" fmla="*/ 289 h 28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44" h="289">
                    <a:moveTo>
                      <a:pt x="406" y="17"/>
                    </a:moveTo>
                    <a:lnTo>
                      <a:pt x="401" y="19"/>
                    </a:lnTo>
                    <a:lnTo>
                      <a:pt x="395" y="21"/>
                    </a:lnTo>
                    <a:lnTo>
                      <a:pt x="389" y="25"/>
                    </a:lnTo>
                    <a:lnTo>
                      <a:pt x="384" y="28"/>
                    </a:lnTo>
                    <a:lnTo>
                      <a:pt x="376" y="30"/>
                    </a:lnTo>
                    <a:lnTo>
                      <a:pt x="370" y="34"/>
                    </a:lnTo>
                    <a:lnTo>
                      <a:pt x="365" y="38"/>
                    </a:lnTo>
                    <a:lnTo>
                      <a:pt x="357" y="42"/>
                    </a:lnTo>
                    <a:lnTo>
                      <a:pt x="349" y="44"/>
                    </a:lnTo>
                    <a:lnTo>
                      <a:pt x="342" y="47"/>
                    </a:lnTo>
                    <a:lnTo>
                      <a:pt x="334" y="51"/>
                    </a:lnTo>
                    <a:lnTo>
                      <a:pt x="329" y="55"/>
                    </a:lnTo>
                    <a:lnTo>
                      <a:pt x="319" y="59"/>
                    </a:lnTo>
                    <a:lnTo>
                      <a:pt x="311" y="63"/>
                    </a:lnTo>
                    <a:lnTo>
                      <a:pt x="304" y="68"/>
                    </a:lnTo>
                    <a:lnTo>
                      <a:pt x="296" y="72"/>
                    </a:lnTo>
                    <a:lnTo>
                      <a:pt x="289" y="76"/>
                    </a:lnTo>
                    <a:lnTo>
                      <a:pt x="281" y="80"/>
                    </a:lnTo>
                    <a:lnTo>
                      <a:pt x="272" y="83"/>
                    </a:lnTo>
                    <a:lnTo>
                      <a:pt x="264" y="89"/>
                    </a:lnTo>
                    <a:lnTo>
                      <a:pt x="256" y="93"/>
                    </a:lnTo>
                    <a:lnTo>
                      <a:pt x="247" y="97"/>
                    </a:lnTo>
                    <a:lnTo>
                      <a:pt x="239" y="101"/>
                    </a:lnTo>
                    <a:lnTo>
                      <a:pt x="232" y="106"/>
                    </a:lnTo>
                    <a:lnTo>
                      <a:pt x="222" y="110"/>
                    </a:lnTo>
                    <a:lnTo>
                      <a:pt x="215" y="114"/>
                    </a:lnTo>
                    <a:lnTo>
                      <a:pt x="207" y="120"/>
                    </a:lnTo>
                    <a:lnTo>
                      <a:pt x="197" y="123"/>
                    </a:lnTo>
                    <a:lnTo>
                      <a:pt x="190" y="127"/>
                    </a:lnTo>
                    <a:lnTo>
                      <a:pt x="182" y="131"/>
                    </a:lnTo>
                    <a:lnTo>
                      <a:pt x="175" y="137"/>
                    </a:lnTo>
                    <a:lnTo>
                      <a:pt x="165" y="141"/>
                    </a:lnTo>
                    <a:lnTo>
                      <a:pt x="157" y="144"/>
                    </a:lnTo>
                    <a:lnTo>
                      <a:pt x="150" y="148"/>
                    </a:lnTo>
                    <a:lnTo>
                      <a:pt x="142" y="152"/>
                    </a:lnTo>
                    <a:lnTo>
                      <a:pt x="133" y="158"/>
                    </a:lnTo>
                    <a:lnTo>
                      <a:pt x="125" y="160"/>
                    </a:lnTo>
                    <a:lnTo>
                      <a:pt x="119" y="165"/>
                    </a:lnTo>
                    <a:lnTo>
                      <a:pt x="110" y="169"/>
                    </a:lnTo>
                    <a:lnTo>
                      <a:pt x="104" y="173"/>
                    </a:lnTo>
                    <a:lnTo>
                      <a:pt x="97" y="177"/>
                    </a:lnTo>
                    <a:lnTo>
                      <a:pt x="91" y="180"/>
                    </a:lnTo>
                    <a:lnTo>
                      <a:pt x="83" y="184"/>
                    </a:lnTo>
                    <a:lnTo>
                      <a:pt x="78" y="188"/>
                    </a:lnTo>
                    <a:lnTo>
                      <a:pt x="70" y="190"/>
                    </a:lnTo>
                    <a:lnTo>
                      <a:pt x="64" y="194"/>
                    </a:lnTo>
                    <a:lnTo>
                      <a:pt x="59" y="198"/>
                    </a:lnTo>
                    <a:lnTo>
                      <a:pt x="53" y="201"/>
                    </a:lnTo>
                    <a:lnTo>
                      <a:pt x="47" y="203"/>
                    </a:lnTo>
                    <a:lnTo>
                      <a:pt x="42" y="207"/>
                    </a:lnTo>
                    <a:lnTo>
                      <a:pt x="38" y="211"/>
                    </a:lnTo>
                    <a:lnTo>
                      <a:pt x="32" y="213"/>
                    </a:lnTo>
                    <a:lnTo>
                      <a:pt x="28" y="215"/>
                    </a:lnTo>
                    <a:lnTo>
                      <a:pt x="23" y="218"/>
                    </a:lnTo>
                    <a:lnTo>
                      <a:pt x="21" y="220"/>
                    </a:lnTo>
                    <a:lnTo>
                      <a:pt x="17" y="222"/>
                    </a:lnTo>
                    <a:lnTo>
                      <a:pt x="9" y="226"/>
                    </a:lnTo>
                    <a:lnTo>
                      <a:pt x="5" y="230"/>
                    </a:lnTo>
                    <a:lnTo>
                      <a:pt x="2" y="234"/>
                    </a:lnTo>
                    <a:lnTo>
                      <a:pt x="2" y="236"/>
                    </a:lnTo>
                    <a:lnTo>
                      <a:pt x="0" y="239"/>
                    </a:lnTo>
                    <a:lnTo>
                      <a:pt x="0" y="241"/>
                    </a:lnTo>
                    <a:lnTo>
                      <a:pt x="2" y="245"/>
                    </a:lnTo>
                    <a:lnTo>
                      <a:pt x="5" y="249"/>
                    </a:lnTo>
                    <a:lnTo>
                      <a:pt x="9" y="253"/>
                    </a:lnTo>
                    <a:lnTo>
                      <a:pt x="17" y="257"/>
                    </a:lnTo>
                    <a:lnTo>
                      <a:pt x="19" y="258"/>
                    </a:lnTo>
                    <a:lnTo>
                      <a:pt x="23" y="258"/>
                    </a:lnTo>
                    <a:lnTo>
                      <a:pt x="28" y="262"/>
                    </a:lnTo>
                    <a:lnTo>
                      <a:pt x="32" y="264"/>
                    </a:lnTo>
                    <a:lnTo>
                      <a:pt x="36" y="264"/>
                    </a:lnTo>
                    <a:lnTo>
                      <a:pt x="40" y="266"/>
                    </a:lnTo>
                    <a:lnTo>
                      <a:pt x="43" y="268"/>
                    </a:lnTo>
                    <a:lnTo>
                      <a:pt x="49" y="270"/>
                    </a:lnTo>
                    <a:lnTo>
                      <a:pt x="53" y="272"/>
                    </a:lnTo>
                    <a:lnTo>
                      <a:pt x="59" y="272"/>
                    </a:lnTo>
                    <a:lnTo>
                      <a:pt x="62" y="274"/>
                    </a:lnTo>
                    <a:lnTo>
                      <a:pt x="66" y="276"/>
                    </a:lnTo>
                    <a:lnTo>
                      <a:pt x="72" y="277"/>
                    </a:lnTo>
                    <a:lnTo>
                      <a:pt x="76" y="277"/>
                    </a:lnTo>
                    <a:lnTo>
                      <a:pt x="80" y="279"/>
                    </a:lnTo>
                    <a:lnTo>
                      <a:pt x="85" y="281"/>
                    </a:lnTo>
                    <a:lnTo>
                      <a:pt x="89" y="281"/>
                    </a:lnTo>
                    <a:lnTo>
                      <a:pt x="93" y="283"/>
                    </a:lnTo>
                    <a:lnTo>
                      <a:pt x="97" y="285"/>
                    </a:lnTo>
                    <a:lnTo>
                      <a:pt x="100" y="285"/>
                    </a:lnTo>
                    <a:lnTo>
                      <a:pt x="108" y="287"/>
                    </a:lnTo>
                    <a:lnTo>
                      <a:pt x="114" y="289"/>
                    </a:lnTo>
                    <a:lnTo>
                      <a:pt x="121" y="289"/>
                    </a:lnTo>
                    <a:lnTo>
                      <a:pt x="129" y="289"/>
                    </a:lnTo>
                    <a:lnTo>
                      <a:pt x="137" y="287"/>
                    </a:lnTo>
                    <a:lnTo>
                      <a:pt x="144" y="285"/>
                    </a:lnTo>
                    <a:lnTo>
                      <a:pt x="152" y="283"/>
                    </a:lnTo>
                    <a:lnTo>
                      <a:pt x="159" y="283"/>
                    </a:lnTo>
                    <a:lnTo>
                      <a:pt x="165" y="279"/>
                    </a:lnTo>
                    <a:lnTo>
                      <a:pt x="173" y="276"/>
                    </a:lnTo>
                    <a:lnTo>
                      <a:pt x="178" y="274"/>
                    </a:lnTo>
                    <a:lnTo>
                      <a:pt x="186" y="270"/>
                    </a:lnTo>
                    <a:lnTo>
                      <a:pt x="192" y="266"/>
                    </a:lnTo>
                    <a:lnTo>
                      <a:pt x="197" y="264"/>
                    </a:lnTo>
                    <a:lnTo>
                      <a:pt x="203" y="260"/>
                    </a:lnTo>
                    <a:lnTo>
                      <a:pt x="211" y="258"/>
                    </a:lnTo>
                    <a:lnTo>
                      <a:pt x="213" y="255"/>
                    </a:lnTo>
                    <a:lnTo>
                      <a:pt x="216" y="253"/>
                    </a:lnTo>
                    <a:lnTo>
                      <a:pt x="222" y="251"/>
                    </a:lnTo>
                    <a:lnTo>
                      <a:pt x="228" y="247"/>
                    </a:lnTo>
                    <a:lnTo>
                      <a:pt x="232" y="243"/>
                    </a:lnTo>
                    <a:lnTo>
                      <a:pt x="235" y="241"/>
                    </a:lnTo>
                    <a:lnTo>
                      <a:pt x="239" y="239"/>
                    </a:lnTo>
                    <a:lnTo>
                      <a:pt x="245" y="237"/>
                    </a:lnTo>
                    <a:lnTo>
                      <a:pt x="249" y="234"/>
                    </a:lnTo>
                    <a:lnTo>
                      <a:pt x="254" y="232"/>
                    </a:lnTo>
                    <a:lnTo>
                      <a:pt x="260" y="228"/>
                    </a:lnTo>
                    <a:lnTo>
                      <a:pt x="266" y="226"/>
                    </a:lnTo>
                    <a:lnTo>
                      <a:pt x="272" y="222"/>
                    </a:lnTo>
                    <a:lnTo>
                      <a:pt x="277" y="218"/>
                    </a:lnTo>
                    <a:lnTo>
                      <a:pt x="283" y="215"/>
                    </a:lnTo>
                    <a:lnTo>
                      <a:pt x="289" y="213"/>
                    </a:lnTo>
                    <a:lnTo>
                      <a:pt x="294" y="209"/>
                    </a:lnTo>
                    <a:lnTo>
                      <a:pt x="302" y="205"/>
                    </a:lnTo>
                    <a:lnTo>
                      <a:pt x="308" y="201"/>
                    </a:lnTo>
                    <a:lnTo>
                      <a:pt x="315" y="198"/>
                    </a:lnTo>
                    <a:lnTo>
                      <a:pt x="321" y="194"/>
                    </a:lnTo>
                    <a:lnTo>
                      <a:pt x="329" y="190"/>
                    </a:lnTo>
                    <a:lnTo>
                      <a:pt x="334" y="186"/>
                    </a:lnTo>
                    <a:lnTo>
                      <a:pt x="344" y="182"/>
                    </a:lnTo>
                    <a:lnTo>
                      <a:pt x="349" y="179"/>
                    </a:lnTo>
                    <a:lnTo>
                      <a:pt x="357" y="175"/>
                    </a:lnTo>
                    <a:lnTo>
                      <a:pt x="365" y="171"/>
                    </a:lnTo>
                    <a:lnTo>
                      <a:pt x="372" y="167"/>
                    </a:lnTo>
                    <a:lnTo>
                      <a:pt x="380" y="163"/>
                    </a:lnTo>
                    <a:lnTo>
                      <a:pt x="387" y="158"/>
                    </a:lnTo>
                    <a:lnTo>
                      <a:pt x="395" y="154"/>
                    </a:lnTo>
                    <a:lnTo>
                      <a:pt x="403" y="150"/>
                    </a:lnTo>
                    <a:lnTo>
                      <a:pt x="410" y="144"/>
                    </a:lnTo>
                    <a:lnTo>
                      <a:pt x="418" y="141"/>
                    </a:lnTo>
                    <a:lnTo>
                      <a:pt x="425" y="137"/>
                    </a:lnTo>
                    <a:lnTo>
                      <a:pt x="433" y="133"/>
                    </a:lnTo>
                    <a:lnTo>
                      <a:pt x="439" y="129"/>
                    </a:lnTo>
                    <a:lnTo>
                      <a:pt x="446" y="125"/>
                    </a:lnTo>
                    <a:lnTo>
                      <a:pt x="454" y="120"/>
                    </a:lnTo>
                    <a:lnTo>
                      <a:pt x="462" y="116"/>
                    </a:lnTo>
                    <a:lnTo>
                      <a:pt x="469" y="112"/>
                    </a:lnTo>
                    <a:lnTo>
                      <a:pt x="477" y="108"/>
                    </a:lnTo>
                    <a:lnTo>
                      <a:pt x="484" y="104"/>
                    </a:lnTo>
                    <a:lnTo>
                      <a:pt x="492" y="101"/>
                    </a:lnTo>
                    <a:lnTo>
                      <a:pt x="498" y="97"/>
                    </a:lnTo>
                    <a:lnTo>
                      <a:pt x="503" y="93"/>
                    </a:lnTo>
                    <a:lnTo>
                      <a:pt x="511" y="89"/>
                    </a:lnTo>
                    <a:lnTo>
                      <a:pt x="519" y="85"/>
                    </a:lnTo>
                    <a:lnTo>
                      <a:pt x="524" y="82"/>
                    </a:lnTo>
                    <a:lnTo>
                      <a:pt x="530" y="78"/>
                    </a:lnTo>
                    <a:lnTo>
                      <a:pt x="536" y="74"/>
                    </a:lnTo>
                    <a:lnTo>
                      <a:pt x="541" y="72"/>
                    </a:lnTo>
                    <a:lnTo>
                      <a:pt x="547" y="68"/>
                    </a:lnTo>
                    <a:lnTo>
                      <a:pt x="553" y="66"/>
                    </a:lnTo>
                    <a:lnTo>
                      <a:pt x="559" y="63"/>
                    </a:lnTo>
                    <a:lnTo>
                      <a:pt x="564" y="61"/>
                    </a:lnTo>
                    <a:lnTo>
                      <a:pt x="568" y="57"/>
                    </a:lnTo>
                    <a:lnTo>
                      <a:pt x="574" y="55"/>
                    </a:lnTo>
                    <a:lnTo>
                      <a:pt x="578" y="53"/>
                    </a:lnTo>
                    <a:lnTo>
                      <a:pt x="581" y="51"/>
                    </a:lnTo>
                    <a:lnTo>
                      <a:pt x="585" y="49"/>
                    </a:lnTo>
                    <a:lnTo>
                      <a:pt x="589" y="53"/>
                    </a:lnTo>
                    <a:lnTo>
                      <a:pt x="589" y="55"/>
                    </a:lnTo>
                    <a:lnTo>
                      <a:pt x="589" y="59"/>
                    </a:lnTo>
                    <a:lnTo>
                      <a:pt x="591" y="63"/>
                    </a:lnTo>
                    <a:lnTo>
                      <a:pt x="591" y="68"/>
                    </a:lnTo>
                    <a:lnTo>
                      <a:pt x="591" y="72"/>
                    </a:lnTo>
                    <a:lnTo>
                      <a:pt x="591" y="78"/>
                    </a:lnTo>
                    <a:lnTo>
                      <a:pt x="591" y="83"/>
                    </a:lnTo>
                    <a:lnTo>
                      <a:pt x="591" y="89"/>
                    </a:lnTo>
                    <a:lnTo>
                      <a:pt x="591" y="95"/>
                    </a:lnTo>
                    <a:lnTo>
                      <a:pt x="591" y="101"/>
                    </a:lnTo>
                    <a:lnTo>
                      <a:pt x="591" y="108"/>
                    </a:lnTo>
                    <a:lnTo>
                      <a:pt x="591" y="114"/>
                    </a:lnTo>
                    <a:lnTo>
                      <a:pt x="638" y="91"/>
                    </a:lnTo>
                    <a:lnTo>
                      <a:pt x="638" y="89"/>
                    </a:lnTo>
                    <a:lnTo>
                      <a:pt x="640" y="83"/>
                    </a:lnTo>
                    <a:lnTo>
                      <a:pt x="640" y="78"/>
                    </a:lnTo>
                    <a:lnTo>
                      <a:pt x="640" y="74"/>
                    </a:lnTo>
                    <a:lnTo>
                      <a:pt x="640" y="70"/>
                    </a:lnTo>
                    <a:lnTo>
                      <a:pt x="642" y="64"/>
                    </a:lnTo>
                    <a:lnTo>
                      <a:pt x="642" y="59"/>
                    </a:lnTo>
                    <a:lnTo>
                      <a:pt x="644" y="53"/>
                    </a:lnTo>
                    <a:lnTo>
                      <a:pt x="644" y="47"/>
                    </a:lnTo>
                    <a:lnTo>
                      <a:pt x="644" y="42"/>
                    </a:lnTo>
                    <a:lnTo>
                      <a:pt x="642" y="34"/>
                    </a:lnTo>
                    <a:lnTo>
                      <a:pt x="642" y="30"/>
                    </a:lnTo>
                    <a:lnTo>
                      <a:pt x="640" y="25"/>
                    </a:lnTo>
                    <a:lnTo>
                      <a:pt x="640" y="19"/>
                    </a:lnTo>
                    <a:lnTo>
                      <a:pt x="636" y="15"/>
                    </a:lnTo>
                    <a:lnTo>
                      <a:pt x="631" y="11"/>
                    </a:lnTo>
                    <a:lnTo>
                      <a:pt x="627" y="7"/>
                    </a:lnTo>
                    <a:lnTo>
                      <a:pt x="623" y="5"/>
                    </a:lnTo>
                    <a:lnTo>
                      <a:pt x="619" y="4"/>
                    </a:lnTo>
                    <a:lnTo>
                      <a:pt x="614" y="4"/>
                    </a:lnTo>
                    <a:lnTo>
                      <a:pt x="608" y="2"/>
                    </a:lnTo>
                    <a:lnTo>
                      <a:pt x="602" y="2"/>
                    </a:lnTo>
                    <a:lnTo>
                      <a:pt x="597" y="0"/>
                    </a:lnTo>
                    <a:lnTo>
                      <a:pt x="591" y="2"/>
                    </a:lnTo>
                    <a:lnTo>
                      <a:pt x="585" y="2"/>
                    </a:lnTo>
                    <a:lnTo>
                      <a:pt x="579" y="2"/>
                    </a:lnTo>
                    <a:lnTo>
                      <a:pt x="572" y="4"/>
                    </a:lnTo>
                    <a:lnTo>
                      <a:pt x="566" y="7"/>
                    </a:lnTo>
                    <a:lnTo>
                      <a:pt x="560" y="9"/>
                    </a:lnTo>
                    <a:lnTo>
                      <a:pt x="557" y="11"/>
                    </a:lnTo>
                    <a:lnTo>
                      <a:pt x="551" y="13"/>
                    </a:lnTo>
                    <a:lnTo>
                      <a:pt x="545" y="17"/>
                    </a:lnTo>
                    <a:lnTo>
                      <a:pt x="540" y="19"/>
                    </a:lnTo>
                    <a:lnTo>
                      <a:pt x="532" y="23"/>
                    </a:lnTo>
                    <a:lnTo>
                      <a:pt x="526" y="26"/>
                    </a:lnTo>
                    <a:lnTo>
                      <a:pt x="519" y="30"/>
                    </a:lnTo>
                    <a:lnTo>
                      <a:pt x="511" y="34"/>
                    </a:lnTo>
                    <a:lnTo>
                      <a:pt x="503" y="38"/>
                    </a:lnTo>
                    <a:lnTo>
                      <a:pt x="498" y="40"/>
                    </a:lnTo>
                    <a:lnTo>
                      <a:pt x="490" y="45"/>
                    </a:lnTo>
                    <a:lnTo>
                      <a:pt x="481" y="49"/>
                    </a:lnTo>
                    <a:lnTo>
                      <a:pt x="473" y="53"/>
                    </a:lnTo>
                    <a:lnTo>
                      <a:pt x="465" y="57"/>
                    </a:lnTo>
                    <a:lnTo>
                      <a:pt x="458" y="63"/>
                    </a:lnTo>
                    <a:lnTo>
                      <a:pt x="448" y="66"/>
                    </a:lnTo>
                    <a:lnTo>
                      <a:pt x="439" y="72"/>
                    </a:lnTo>
                    <a:lnTo>
                      <a:pt x="431" y="76"/>
                    </a:lnTo>
                    <a:lnTo>
                      <a:pt x="422" y="82"/>
                    </a:lnTo>
                    <a:lnTo>
                      <a:pt x="414" y="85"/>
                    </a:lnTo>
                    <a:lnTo>
                      <a:pt x="405" y="91"/>
                    </a:lnTo>
                    <a:lnTo>
                      <a:pt x="395" y="95"/>
                    </a:lnTo>
                    <a:lnTo>
                      <a:pt x="386" y="101"/>
                    </a:lnTo>
                    <a:lnTo>
                      <a:pt x="376" y="106"/>
                    </a:lnTo>
                    <a:lnTo>
                      <a:pt x="367" y="112"/>
                    </a:lnTo>
                    <a:lnTo>
                      <a:pt x="357" y="116"/>
                    </a:lnTo>
                    <a:lnTo>
                      <a:pt x="349" y="121"/>
                    </a:lnTo>
                    <a:lnTo>
                      <a:pt x="340" y="127"/>
                    </a:lnTo>
                    <a:lnTo>
                      <a:pt x="330" y="131"/>
                    </a:lnTo>
                    <a:lnTo>
                      <a:pt x="321" y="137"/>
                    </a:lnTo>
                    <a:lnTo>
                      <a:pt x="313" y="142"/>
                    </a:lnTo>
                    <a:lnTo>
                      <a:pt x="304" y="146"/>
                    </a:lnTo>
                    <a:lnTo>
                      <a:pt x="294" y="152"/>
                    </a:lnTo>
                    <a:lnTo>
                      <a:pt x="285" y="156"/>
                    </a:lnTo>
                    <a:lnTo>
                      <a:pt x="277" y="161"/>
                    </a:lnTo>
                    <a:lnTo>
                      <a:pt x="268" y="165"/>
                    </a:lnTo>
                    <a:lnTo>
                      <a:pt x="258" y="171"/>
                    </a:lnTo>
                    <a:lnTo>
                      <a:pt x="251" y="175"/>
                    </a:lnTo>
                    <a:lnTo>
                      <a:pt x="241" y="180"/>
                    </a:lnTo>
                    <a:lnTo>
                      <a:pt x="234" y="184"/>
                    </a:lnTo>
                    <a:lnTo>
                      <a:pt x="224" y="188"/>
                    </a:lnTo>
                    <a:lnTo>
                      <a:pt x="216" y="192"/>
                    </a:lnTo>
                    <a:lnTo>
                      <a:pt x="211" y="198"/>
                    </a:lnTo>
                    <a:lnTo>
                      <a:pt x="201" y="201"/>
                    </a:lnTo>
                    <a:lnTo>
                      <a:pt x="195" y="203"/>
                    </a:lnTo>
                    <a:lnTo>
                      <a:pt x="188" y="207"/>
                    </a:lnTo>
                    <a:lnTo>
                      <a:pt x="182" y="213"/>
                    </a:lnTo>
                    <a:lnTo>
                      <a:pt x="175" y="215"/>
                    </a:lnTo>
                    <a:lnTo>
                      <a:pt x="169" y="218"/>
                    </a:lnTo>
                    <a:lnTo>
                      <a:pt x="163" y="220"/>
                    </a:lnTo>
                    <a:lnTo>
                      <a:pt x="157" y="224"/>
                    </a:lnTo>
                    <a:lnTo>
                      <a:pt x="152" y="226"/>
                    </a:lnTo>
                    <a:lnTo>
                      <a:pt x="146" y="228"/>
                    </a:lnTo>
                    <a:lnTo>
                      <a:pt x="142" y="230"/>
                    </a:lnTo>
                    <a:lnTo>
                      <a:pt x="138" y="234"/>
                    </a:lnTo>
                    <a:lnTo>
                      <a:pt x="133" y="236"/>
                    </a:lnTo>
                    <a:lnTo>
                      <a:pt x="131" y="237"/>
                    </a:lnTo>
                    <a:lnTo>
                      <a:pt x="127" y="239"/>
                    </a:lnTo>
                    <a:lnTo>
                      <a:pt x="125" y="239"/>
                    </a:lnTo>
                    <a:lnTo>
                      <a:pt x="119" y="241"/>
                    </a:lnTo>
                    <a:lnTo>
                      <a:pt x="118" y="241"/>
                    </a:lnTo>
                    <a:lnTo>
                      <a:pt x="91" y="236"/>
                    </a:lnTo>
                    <a:lnTo>
                      <a:pt x="91" y="234"/>
                    </a:lnTo>
                    <a:lnTo>
                      <a:pt x="95" y="232"/>
                    </a:lnTo>
                    <a:lnTo>
                      <a:pt x="100" y="228"/>
                    </a:lnTo>
                    <a:lnTo>
                      <a:pt x="108" y="224"/>
                    </a:lnTo>
                    <a:lnTo>
                      <a:pt x="110" y="222"/>
                    </a:lnTo>
                    <a:lnTo>
                      <a:pt x="116" y="220"/>
                    </a:lnTo>
                    <a:lnTo>
                      <a:pt x="119" y="218"/>
                    </a:lnTo>
                    <a:lnTo>
                      <a:pt x="125" y="215"/>
                    </a:lnTo>
                    <a:lnTo>
                      <a:pt x="129" y="213"/>
                    </a:lnTo>
                    <a:lnTo>
                      <a:pt x="135" y="211"/>
                    </a:lnTo>
                    <a:lnTo>
                      <a:pt x="140" y="207"/>
                    </a:lnTo>
                    <a:lnTo>
                      <a:pt x="146" y="205"/>
                    </a:lnTo>
                    <a:lnTo>
                      <a:pt x="152" y="201"/>
                    </a:lnTo>
                    <a:lnTo>
                      <a:pt x="157" y="198"/>
                    </a:lnTo>
                    <a:lnTo>
                      <a:pt x="165" y="196"/>
                    </a:lnTo>
                    <a:lnTo>
                      <a:pt x="171" y="192"/>
                    </a:lnTo>
                    <a:lnTo>
                      <a:pt x="176" y="188"/>
                    </a:lnTo>
                    <a:lnTo>
                      <a:pt x="184" y="184"/>
                    </a:lnTo>
                    <a:lnTo>
                      <a:pt x="192" y="180"/>
                    </a:lnTo>
                    <a:lnTo>
                      <a:pt x="197" y="177"/>
                    </a:lnTo>
                    <a:lnTo>
                      <a:pt x="205" y="173"/>
                    </a:lnTo>
                    <a:lnTo>
                      <a:pt x="213" y="169"/>
                    </a:lnTo>
                    <a:lnTo>
                      <a:pt x="220" y="165"/>
                    </a:lnTo>
                    <a:lnTo>
                      <a:pt x="228" y="163"/>
                    </a:lnTo>
                    <a:lnTo>
                      <a:pt x="235" y="158"/>
                    </a:lnTo>
                    <a:lnTo>
                      <a:pt x="243" y="154"/>
                    </a:lnTo>
                    <a:lnTo>
                      <a:pt x="251" y="152"/>
                    </a:lnTo>
                    <a:lnTo>
                      <a:pt x="260" y="148"/>
                    </a:lnTo>
                    <a:lnTo>
                      <a:pt x="266" y="142"/>
                    </a:lnTo>
                    <a:lnTo>
                      <a:pt x="273" y="139"/>
                    </a:lnTo>
                    <a:lnTo>
                      <a:pt x="281" y="135"/>
                    </a:lnTo>
                    <a:lnTo>
                      <a:pt x="289" y="131"/>
                    </a:lnTo>
                    <a:lnTo>
                      <a:pt x="296" y="127"/>
                    </a:lnTo>
                    <a:lnTo>
                      <a:pt x="304" y="123"/>
                    </a:lnTo>
                    <a:lnTo>
                      <a:pt x="311" y="120"/>
                    </a:lnTo>
                    <a:lnTo>
                      <a:pt x="319" y="116"/>
                    </a:lnTo>
                    <a:lnTo>
                      <a:pt x="327" y="110"/>
                    </a:lnTo>
                    <a:lnTo>
                      <a:pt x="334" y="108"/>
                    </a:lnTo>
                    <a:lnTo>
                      <a:pt x="342" y="104"/>
                    </a:lnTo>
                    <a:lnTo>
                      <a:pt x="348" y="101"/>
                    </a:lnTo>
                    <a:lnTo>
                      <a:pt x="355" y="95"/>
                    </a:lnTo>
                    <a:lnTo>
                      <a:pt x="361" y="93"/>
                    </a:lnTo>
                    <a:lnTo>
                      <a:pt x="368" y="89"/>
                    </a:lnTo>
                    <a:lnTo>
                      <a:pt x="376" y="87"/>
                    </a:lnTo>
                    <a:lnTo>
                      <a:pt x="382" y="83"/>
                    </a:lnTo>
                    <a:lnTo>
                      <a:pt x="387" y="80"/>
                    </a:lnTo>
                    <a:lnTo>
                      <a:pt x="393" y="76"/>
                    </a:lnTo>
                    <a:lnTo>
                      <a:pt x="399" y="74"/>
                    </a:lnTo>
                    <a:lnTo>
                      <a:pt x="405" y="70"/>
                    </a:lnTo>
                    <a:lnTo>
                      <a:pt x="410" y="68"/>
                    </a:lnTo>
                    <a:lnTo>
                      <a:pt x="414" y="66"/>
                    </a:lnTo>
                    <a:lnTo>
                      <a:pt x="420" y="63"/>
                    </a:lnTo>
                    <a:lnTo>
                      <a:pt x="424" y="61"/>
                    </a:lnTo>
                    <a:lnTo>
                      <a:pt x="427" y="59"/>
                    </a:lnTo>
                    <a:lnTo>
                      <a:pt x="431" y="57"/>
                    </a:lnTo>
                    <a:lnTo>
                      <a:pt x="435" y="55"/>
                    </a:lnTo>
                    <a:lnTo>
                      <a:pt x="441" y="51"/>
                    </a:lnTo>
                    <a:lnTo>
                      <a:pt x="446" y="49"/>
                    </a:lnTo>
                    <a:lnTo>
                      <a:pt x="406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9" name="Freeform 29"/>
              <p:cNvSpPr>
                <a:spLocks/>
              </p:cNvSpPr>
              <p:nvPr/>
            </p:nvSpPr>
            <p:spPr bwMode="auto">
              <a:xfrm>
                <a:off x="2130" y="3265"/>
                <a:ext cx="251" cy="497"/>
              </a:xfrm>
              <a:custGeom>
                <a:avLst/>
                <a:gdLst>
                  <a:gd name="T0" fmla="*/ 583 w 600"/>
                  <a:gd name="T1" fmla="*/ 107 h 1189"/>
                  <a:gd name="T2" fmla="*/ 581 w 600"/>
                  <a:gd name="T3" fmla="*/ 65 h 1189"/>
                  <a:gd name="T4" fmla="*/ 574 w 600"/>
                  <a:gd name="T5" fmla="*/ 18 h 1189"/>
                  <a:gd name="T6" fmla="*/ 538 w 600"/>
                  <a:gd name="T7" fmla="*/ 0 h 1189"/>
                  <a:gd name="T8" fmla="*/ 496 w 600"/>
                  <a:gd name="T9" fmla="*/ 19 h 1189"/>
                  <a:gd name="T10" fmla="*/ 456 w 600"/>
                  <a:gd name="T11" fmla="*/ 38 h 1189"/>
                  <a:gd name="T12" fmla="*/ 414 w 600"/>
                  <a:gd name="T13" fmla="*/ 59 h 1189"/>
                  <a:gd name="T14" fmla="*/ 372 w 600"/>
                  <a:gd name="T15" fmla="*/ 82 h 1189"/>
                  <a:gd name="T16" fmla="*/ 331 w 600"/>
                  <a:gd name="T17" fmla="*/ 105 h 1189"/>
                  <a:gd name="T18" fmla="*/ 291 w 600"/>
                  <a:gd name="T19" fmla="*/ 126 h 1189"/>
                  <a:gd name="T20" fmla="*/ 245 w 600"/>
                  <a:gd name="T21" fmla="*/ 153 h 1189"/>
                  <a:gd name="T22" fmla="*/ 196 w 600"/>
                  <a:gd name="T23" fmla="*/ 177 h 1189"/>
                  <a:gd name="T24" fmla="*/ 148 w 600"/>
                  <a:gd name="T25" fmla="*/ 204 h 1189"/>
                  <a:gd name="T26" fmla="*/ 108 w 600"/>
                  <a:gd name="T27" fmla="*/ 227 h 1189"/>
                  <a:gd name="T28" fmla="*/ 72 w 600"/>
                  <a:gd name="T29" fmla="*/ 248 h 1189"/>
                  <a:gd name="T30" fmla="*/ 21 w 600"/>
                  <a:gd name="T31" fmla="*/ 286 h 1189"/>
                  <a:gd name="T32" fmla="*/ 4 w 600"/>
                  <a:gd name="T33" fmla="*/ 335 h 1189"/>
                  <a:gd name="T34" fmla="*/ 0 w 600"/>
                  <a:gd name="T35" fmla="*/ 432 h 1189"/>
                  <a:gd name="T36" fmla="*/ 4 w 600"/>
                  <a:gd name="T37" fmla="*/ 569 h 1189"/>
                  <a:gd name="T38" fmla="*/ 11 w 600"/>
                  <a:gd name="T39" fmla="*/ 723 h 1189"/>
                  <a:gd name="T40" fmla="*/ 19 w 600"/>
                  <a:gd name="T41" fmla="*/ 869 h 1189"/>
                  <a:gd name="T42" fmla="*/ 26 w 600"/>
                  <a:gd name="T43" fmla="*/ 993 h 1189"/>
                  <a:gd name="T44" fmla="*/ 32 w 600"/>
                  <a:gd name="T45" fmla="*/ 1069 h 1189"/>
                  <a:gd name="T46" fmla="*/ 55 w 600"/>
                  <a:gd name="T47" fmla="*/ 1100 h 1189"/>
                  <a:gd name="T48" fmla="*/ 102 w 600"/>
                  <a:gd name="T49" fmla="*/ 1122 h 1189"/>
                  <a:gd name="T50" fmla="*/ 156 w 600"/>
                  <a:gd name="T51" fmla="*/ 1145 h 1189"/>
                  <a:gd name="T52" fmla="*/ 213 w 600"/>
                  <a:gd name="T53" fmla="*/ 1166 h 1189"/>
                  <a:gd name="T54" fmla="*/ 268 w 600"/>
                  <a:gd name="T55" fmla="*/ 1179 h 1189"/>
                  <a:gd name="T56" fmla="*/ 310 w 600"/>
                  <a:gd name="T57" fmla="*/ 1189 h 1189"/>
                  <a:gd name="T58" fmla="*/ 351 w 600"/>
                  <a:gd name="T59" fmla="*/ 1172 h 1189"/>
                  <a:gd name="T60" fmla="*/ 393 w 600"/>
                  <a:gd name="T61" fmla="*/ 1143 h 1189"/>
                  <a:gd name="T62" fmla="*/ 443 w 600"/>
                  <a:gd name="T63" fmla="*/ 1105 h 1189"/>
                  <a:gd name="T64" fmla="*/ 498 w 600"/>
                  <a:gd name="T65" fmla="*/ 1065 h 1189"/>
                  <a:gd name="T66" fmla="*/ 547 w 600"/>
                  <a:gd name="T67" fmla="*/ 1029 h 1189"/>
                  <a:gd name="T68" fmla="*/ 589 w 600"/>
                  <a:gd name="T69" fmla="*/ 1001 h 1189"/>
                  <a:gd name="T70" fmla="*/ 562 w 600"/>
                  <a:gd name="T71" fmla="*/ 946 h 1189"/>
                  <a:gd name="T72" fmla="*/ 521 w 600"/>
                  <a:gd name="T73" fmla="*/ 976 h 1189"/>
                  <a:gd name="T74" fmla="*/ 473 w 600"/>
                  <a:gd name="T75" fmla="*/ 1014 h 1189"/>
                  <a:gd name="T76" fmla="*/ 420 w 600"/>
                  <a:gd name="T77" fmla="*/ 1054 h 1189"/>
                  <a:gd name="T78" fmla="*/ 370 w 600"/>
                  <a:gd name="T79" fmla="*/ 1090 h 1189"/>
                  <a:gd name="T80" fmla="*/ 332 w 600"/>
                  <a:gd name="T81" fmla="*/ 1115 h 1189"/>
                  <a:gd name="T82" fmla="*/ 298 w 600"/>
                  <a:gd name="T83" fmla="*/ 1124 h 1189"/>
                  <a:gd name="T84" fmla="*/ 249 w 600"/>
                  <a:gd name="T85" fmla="*/ 1111 h 1189"/>
                  <a:gd name="T86" fmla="*/ 205 w 600"/>
                  <a:gd name="T87" fmla="*/ 1100 h 1189"/>
                  <a:gd name="T88" fmla="*/ 161 w 600"/>
                  <a:gd name="T89" fmla="*/ 1086 h 1189"/>
                  <a:gd name="T90" fmla="*/ 123 w 600"/>
                  <a:gd name="T91" fmla="*/ 1075 h 1189"/>
                  <a:gd name="T92" fmla="*/ 87 w 600"/>
                  <a:gd name="T93" fmla="*/ 1054 h 1189"/>
                  <a:gd name="T94" fmla="*/ 82 w 600"/>
                  <a:gd name="T95" fmla="*/ 1003 h 1189"/>
                  <a:gd name="T96" fmla="*/ 74 w 600"/>
                  <a:gd name="T97" fmla="*/ 896 h 1189"/>
                  <a:gd name="T98" fmla="*/ 66 w 600"/>
                  <a:gd name="T99" fmla="*/ 759 h 1189"/>
                  <a:gd name="T100" fmla="*/ 59 w 600"/>
                  <a:gd name="T101" fmla="*/ 611 h 1189"/>
                  <a:gd name="T102" fmla="*/ 55 w 600"/>
                  <a:gd name="T103" fmla="*/ 476 h 1189"/>
                  <a:gd name="T104" fmla="*/ 55 w 600"/>
                  <a:gd name="T105" fmla="*/ 373 h 1189"/>
                  <a:gd name="T106" fmla="*/ 63 w 600"/>
                  <a:gd name="T107" fmla="*/ 326 h 1189"/>
                  <a:gd name="T108" fmla="*/ 95 w 600"/>
                  <a:gd name="T109" fmla="*/ 299 h 1189"/>
                  <a:gd name="T110" fmla="*/ 156 w 600"/>
                  <a:gd name="T111" fmla="*/ 263 h 1189"/>
                  <a:gd name="T112" fmla="*/ 232 w 600"/>
                  <a:gd name="T113" fmla="*/ 219 h 1189"/>
                  <a:gd name="T114" fmla="*/ 317 w 600"/>
                  <a:gd name="T115" fmla="*/ 170 h 1189"/>
                  <a:gd name="T116" fmla="*/ 403 w 600"/>
                  <a:gd name="T117" fmla="*/ 122 h 1189"/>
                  <a:gd name="T118" fmla="*/ 479 w 600"/>
                  <a:gd name="T119" fmla="*/ 82 h 1189"/>
                  <a:gd name="T120" fmla="*/ 530 w 600"/>
                  <a:gd name="T121" fmla="*/ 56 h 1189"/>
                  <a:gd name="T122" fmla="*/ 536 w 600"/>
                  <a:gd name="T123" fmla="*/ 101 h 118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00"/>
                  <a:gd name="T187" fmla="*/ 0 h 1189"/>
                  <a:gd name="T188" fmla="*/ 600 w 600"/>
                  <a:gd name="T189" fmla="*/ 1189 h 118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00" h="1189">
                    <a:moveTo>
                      <a:pt x="585" y="139"/>
                    </a:moveTo>
                    <a:lnTo>
                      <a:pt x="583" y="139"/>
                    </a:lnTo>
                    <a:lnTo>
                      <a:pt x="583" y="137"/>
                    </a:lnTo>
                    <a:lnTo>
                      <a:pt x="583" y="134"/>
                    </a:lnTo>
                    <a:lnTo>
                      <a:pt x="583" y="132"/>
                    </a:lnTo>
                    <a:lnTo>
                      <a:pt x="583" y="126"/>
                    </a:lnTo>
                    <a:lnTo>
                      <a:pt x="583" y="120"/>
                    </a:lnTo>
                    <a:lnTo>
                      <a:pt x="583" y="113"/>
                    </a:lnTo>
                    <a:lnTo>
                      <a:pt x="583" y="107"/>
                    </a:lnTo>
                    <a:lnTo>
                      <a:pt x="581" y="101"/>
                    </a:lnTo>
                    <a:lnTo>
                      <a:pt x="581" y="97"/>
                    </a:lnTo>
                    <a:lnTo>
                      <a:pt x="581" y="94"/>
                    </a:lnTo>
                    <a:lnTo>
                      <a:pt x="581" y="90"/>
                    </a:lnTo>
                    <a:lnTo>
                      <a:pt x="581" y="84"/>
                    </a:lnTo>
                    <a:lnTo>
                      <a:pt x="581" y="80"/>
                    </a:lnTo>
                    <a:lnTo>
                      <a:pt x="581" y="75"/>
                    </a:lnTo>
                    <a:lnTo>
                      <a:pt x="581" y="71"/>
                    </a:lnTo>
                    <a:lnTo>
                      <a:pt x="581" y="65"/>
                    </a:lnTo>
                    <a:lnTo>
                      <a:pt x="581" y="59"/>
                    </a:lnTo>
                    <a:lnTo>
                      <a:pt x="581" y="56"/>
                    </a:lnTo>
                    <a:lnTo>
                      <a:pt x="581" y="50"/>
                    </a:lnTo>
                    <a:lnTo>
                      <a:pt x="581" y="44"/>
                    </a:lnTo>
                    <a:lnTo>
                      <a:pt x="581" y="38"/>
                    </a:lnTo>
                    <a:lnTo>
                      <a:pt x="581" y="33"/>
                    </a:lnTo>
                    <a:lnTo>
                      <a:pt x="581" y="29"/>
                    </a:lnTo>
                    <a:lnTo>
                      <a:pt x="579" y="23"/>
                    </a:lnTo>
                    <a:lnTo>
                      <a:pt x="574" y="18"/>
                    </a:lnTo>
                    <a:lnTo>
                      <a:pt x="572" y="16"/>
                    </a:lnTo>
                    <a:lnTo>
                      <a:pt x="568" y="14"/>
                    </a:lnTo>
                    <a:lnTo>
                      <a:pt x="562" y="12"/>
                    </a:lnTo>
                    <a:lnTo>
                      <a:pt x="560" y="8"/>
                    </a:lnTo>
                    <a:lnTo>
                      <a:pt x="555" y="6"/>
                    </a:lnTo>
                    <a:lnTo>
                      <a:pt x="551" y="4"/>
                    </a:lnTo>
                    <a:lnTo>
                      <a:pt x="545" y="2"/>
                    </a:lnTo>
                    <a:lnTo>
                      <a:pt x="541" y="2"/>
                    </a:lnTo>
                    <a:lnTo>
                      <a:pt x="538" y="0"/>
                    </a:lnTo>
                    <a:lnTo>
                      <a:pt x="532" y="2"/>
                    </a:lnTo>
                    <a:lnTo>
                      <a:pt x="528" y="2"/>
                    </a:lnTo>
                    <a:lnTo>
                      <a:pt x="526" y="4"/>
                    </a:lnTo>
                    <a:lnTo>
                      <a:pt x="522" y="4"/>
                    </a:lnTo>
                    <a:lnTo>
                      <a:pt x="519" y="8"/>
                    </a:lnTo>
                    <a:lnTo>
                      <a:pt x="513" y="8"/>
                    </a:lnTo>
                    <a:lnTo>
                      <a:pt x="511" y="12"/>
                    </a:lnTo>
                    <a:lnTo>
                      <a:pt x="502" y="14"/>
                    </a:lnTo>
                    <a:lnTo>
                      <a:pt x="496" y="19"/>
                    </a:lnTo>
                    <a:lnTo>
                      <a:pt x="490" y="21"/>
                    </a:lnTo>
                    <a:lnTo>
                      <a:pt x="486" y="23"/>
                    </a:lnTo>
                    <a:lnTo>
                      <a:pt x="483" y="25"/>
                    </a:lnTo>
                    <a:lnTo>
                      <a:pt x="479" y="27"/>
                    </a:lnTo>
                    <a:lnTo>
                      <a:pt x="473" y="29"/>
                    </a:lnTo>
                    <a:lnTo>
                      <a:pt x="469" y="31"/>
                    </a:lnTo>
                    <a:lnTo>
                      <a:pt x="465" y="35"/>
                    </a:lnTo>
                    <a:lnTo>
                      <a:pt x="462" y="37"/>
                    </a:lnTo>
                    <a:lnTo>
                      <a:pt x="456" y="38"/>
                    </a:lnTo>
                    <a:lnTo>
                      <a:pt x="452" y="40"/>
                    </a:lnTo>
                    <a:lnTo>
                      <a:pt x="446" y="44"/>
                    </a:lnTo>
                    <a:lnTo>
                      <a:pt x="443" y="46"/>
                    </a:lnTo>
                    <a:lnTo>
                      <a:pt x="437" y="48"/>
                    </a:lnTo>
                    <a:lnTo>
                      <a:pt x="433" y="50"/>
                    </a:lnTo>
                    <a:lnTo>
                      <a:pt x="429" y="52"/>
                    </a:lnTo>
                    <a:lnTo>
                      <a:pt x="426" y="56"/>
                    </a:lnTo>
                    <a:lnTo>
                      <a:pt x="420" y="57"/>
                    </a:lnTo>
                    <a:lnTo>
                      <a:pt x="414" y="59"/>
                    </a:lnTo>
                    <a:lnTo>
                      <a:pt x="410" y="61"/>
                    </a:lnTo>
                    <a:lnTo>
                      <a:pt x="407" y="65"/>
                    </a:lnTo>
                    <a:lnTo>
                      <a:pt x="401" y="67"/>
                    </a:lnTo>
                    <a:lnTo>
                      <a:pt x="397" y="69"/>
                    </a:lnTo>
                    <a:lnTo>
                      <a:pt x="391" y="73"/>
                    </a:lnTo>
                    <a:lnTo>
                      <a:pt x="388" y="75"/>
                    </a:lnTo>
                    <a:lnTo>
                      <a:pt x="382" y="78"/>
                    </a:lnTo>
                    <a:lnTo>
                      <a:pt x="378" y="80"/>
                    </a:lnTo>
                    <a:lnTo>
                      <a:pt x="372" y="82"/>
                    </a:lnTo>
                    <a:lnTo>
                      <a:pt x="369" y="84"/>
                    </a:lnTo>
                    <a:lnTo>
                      <a:pt x="363" y="88"/>
                    </a:lnTo>
                    <a:lnTo>
                      <a:pt x="359" y="90"/>
                    </a:lnTo>
                    <a:lnTo>
                      <a:pt x="353" y="92"/>
                    </a:lnTo>
                    <a:lnTo>
                      <a:pt x="350" y="95"/>
                    </a:lnTo>
                    <a:lnTo>
                      <a:pt x="344" y="97"/>
                    </a:lnTo>
                    <a:lnTo>
                      <a:pt x="340" y="99"/>
                    </a:lnTo>
                    <a:lnTo>
                      <a:pt x="334" y="101"/>
                    </a:lnTo>
                    <a:lnTo>
                      <a:pt x="331" y="105"/>
                    </a:lnTo>
                    <a:lnTo>
                      <a:pt x="327" y="107"/>
                    </a:lnTo>
                    <a:lnTo>
                      <a:pt x="321" y="109"/>
                    </a:lnTo>
                    <a:lnTo>
                      <a:pt x="317" y="113"/>
                    </a:lnTo>
                    <a:lnTo>
                      <a:pt x="313" y="115"/>
                    </a:lnTo>
                    <a:lnTo>
                      <a:pt x="308" y="116"/>
                    </a:lnTo>
                    <a:lnTo>
                      <a:pt x="304" y="118"/>
                    </a:lnTo>
                    <a:lnTo>
                      <a:pt x="298" y="122"/>
                    </a:lnTo>
                    <a:lnTo>
                      <a:pt x="294" y="124"/>
                    </a:lnTo>
                    <a:lnTo>
                      <a:pt x="291" y="126"/>
                    </a:lnTo>
                    <a:lnTo>
                      <a:pt x="287" y="128"/>
                    </a:lnTo>
                    <a:lnTo>
                      <a:pt x="281" y="132"/>
                    </a:lnTo>
                    <a:lnTo>
                      <a:pt x="277" y="134"/>
                    </a:lnTo>
                    <a:lnTo>
                      <a:pt x="273" y="135"/>
                    </a:lnTo>
                    <a:lnTo>
                      <a:pt x="268" y="137"/>
                    </a:lnTo>
                    <a:lnTo>
                      <a:pt x="264" y="139"/>
                    </a:lnTo>
                    <a:lnTo>
                      <a:pt x="260" y="143"/>
                    </a:lnTo>
                    <a:lnTo>
                      <a:pt x="253" y="147"/>
                    </a:lnTo>
                    <a:lnTo>
                      <a:pt x="245" y="153"/>
                    </a:lnTo>
                    <a:lnTo>
                      <a:pt x="239" y="154"/>
                    </a:lnTo>
                    <a:lnTo>
                      <a:pt x="234" y="158"/>
                    </a:lnTo>
                    <a:lnTo>
                      <a:pt x="228" y="160"/>
                    </a:lnTo>
                    <a:lnTo>
                      <a:pt x="222" y="164"/>
                    </a:lnTo>
                    <a:lnTo>
                      <a:pt x="216" y="166"/>
                    </a:lnTo>
                    <a:lnTo>
                      <a:pt x="213" y="170"/>
                    </a:lnTo>
                    <a:lnTo>
                      <a:pt x="207" y="172"/>
                    </a:lnTo>
                    <a:lnTo>
                      <a:pt x="201" y="175"/>
                    </a:lnTo>
                    <a:lnTo>
                      <a:pt x="196" y="177"/>
                    </a:lnTo>
                    <a:lnTo>
                      <a:pt x="190" y="181"/>
                    </a:lnTo>
                    <a:lnTo>
                      <a:pt x="184" y="183"/>
                    </a:lnTo>
                    <a:lnTo>
                      <a:pt x="180" y="187"/>
                    </a:lnTo>
                    <a:lnTo>
                      <a:pt x="175" y="189"/>
                    </a:lnTo>
                    <a:lnTo>
                      <a:pt x="171" y="192"/>
                    </a:lnTo>
                    <a:lnTo>
                      <a:pt x="163" y="194"/>
                    </a:lnTo>
                    <a:lnTo>
                      <a:pt x="159" y="198"/>
                    </a:lnTo>
                    <a:lnTo>
                      <a:pt x="154" y="200"/>
                    </a:lnTo>
                    <a:lnTo>
                      <a:pt x="148" y="204"/>
                    </a:lnTo>
                    <a:lnTo>
                      <a:pt x="144" y="206"/>
                    </a:lnTo>
                    <a:lnTo>
                      <a:pt x="140" y="208"/>
                    </a:lnTo>
                    <a:lnTo>
                      <a:pt x="135" y="210"/>
                    </a:lnTo>
                    <a:lnTo>
                      <a:pt x="129" y="213"/>
                    </a:lnTo>
                    <a:lnTo>
                      <a:pt x="125" y="215"/>
                    </a:lnTo>
                    <a:lnTo>
                      <a:pt x="121" y="219"/>
                    </a:lnTo>
                    <a:lnTo>
                      <a:pt x="118" y="221"/>
                    </a:lnTo>
                    <a:lnTo>
                      <a:pt x="112" y="225"/>
                    </a:lnTo>
                    <a:lnTo>
                      <a:pt x="108" y="227"/>
                    </a:lnTo>
                    <a:lnTo>
                      <a:pt x="104" y="229"/>
                    </a:lnTo>
                    <a:lnTo>
                      <a:pt x="101" y="231"/>
                    </a:lnTo>
                    <a:lnTo>
                      <a:pt x="95" y="234"/>
                    </a:lnTo>
                    <a:lnTo>
                      <a:pt x="91" y="236"/>
                    </a:lnTo>
                    <a:lnTo>
                      <a:pt x="87" y="240"/>
                    </a:lnTo>
                    <a:lnTo>
                      <a:pt x="83" y="242"/>
                    </a:lnTo>
                    <a:lnTo>
                      <a:pt x="80" y="244"/>
                    </a:lnTo>
                    <a:lnTo>
                      <a:pt x="76" y="246"/>
                    </a:lnTo>
                    <a:lnTo>
                      <a:pt x="72" y="248"/>
                    </a:lnTo>
                    <a:lnTo>
                      <a:pt x="64" y="253"/>
                    </a:lnTo>
                    <a:lnTo>
                      <a:pt x="57" y="257"/>
                    </a:lnTo>
                    <a:lnTo>
                      <a:pt x="51" y="263"/>
                    </a:lnTo>
                    <a:lnTo>
                      <a:pt x="44" y="267"/>
                    </a:lnTo>
                    <a:lnTo>
                      <a:pt x="40" y="270"/>
                    </a:lnTo>
                    <a:lnTo>
                      <a:pt x="34" y="274"/>
                    </a:lnTo>
                    <a:lnTo>
                      <a:pt x="28" y="278"/>
                    </a:lnTo>
                    <a:lnTo>
                      <a:pt x="24" y="282"/>
                    </a:lnTo>
                    <a:lnTo>
                      <a:pt x="21" y="286"/>
                    </a:lnTo>
                    <a:lnTo>
                      <a:pt x="17" y="289"/>
                    </a:lnTo>
                    <a:lnTo>
                      <a:pt x="13" y="297"/>
                    </a:lnTo>
                    <a:lnTo>
                      <a:pt x="9" y="303"/>
                    </a:lnTo>
                    <a:lnTo>
                      <a:pt x="7" y="307"/>
                    </a:lnTo>
                    <a:lnTo>
                      <a:pt x="5" y="310"/>
                    </a:lnTo>
                    <a:lnTo>
                      <a:pt x="5" y="316"/>
                    </a:lnTo>
                    <a:lnTo>
                      <a:pt x="4" y="322"/>
                    </a:lnTo>
                    <a:lnTo>
                      <a:pt x="4" y="328"/>
                    </a:lnTo>
                    <a:lnTo>
                      <a:pt x="4" y="335"/>
                    </a:lnTo>
                    <a:lnTo>
                      <a:pt x="2" y="343"/>
                    </a:lnTo>
                    <a:lnTo>
                      <a:pt x="2" y="354"/>
                    </a:lnTo>
                    <a:lnTo>
                      <a:pt x="2" y="362"/>
                    </a:lnTo>
                    <a:lnTo>
                      <a:pt x="2" y="373"/>
                    </a:lnTo>
                    <a:lnTo>
                      <a:pt x="0" y="383"/>
                    </a:lnTo>
                    <a:lnTo>
                      <a:pt x="0" y="394"/>
                    </a:lnTo>
                    <a:lnTo>
                      <a:pt x="0" y="405"/>
                    </a:lnTo>
                    <a:lnTo>
                      <a:pt x="0" y="421"/>
                    </a:lnTo>
                    <a:lnTo>
                      <a:pt x="0" y="432"/>
                    </a:lnTo>
                    <a:lnTo>
                      <a:pt x="2" y="447"/>
                    </a:lnTo>
                    <a:lnTo>
                      <a:pt x="2" y="461"/>
                    </a:lnTo>
                    <a:lnTo>
                      <a:pt x="2" y="476"/>
                    </a:lnTo>
                    <a:lnTo>
                      <a:pt x="2" y="489"/>
                    </a:lnTo>
                    <a:lnTo>
                      <a:pt x="2" y="506"/>
                    </a:lnTo>
                    <a:lnTo>
                      <a:pt x="2" y="521"/>
                    </a:lnTo>
                    <a:lnTo>
                      <a:pt x="4" y="537"/>
                    </a:lnTo>
                    <a:lnTo>
                      <a:pt x="4" y="552"/>
                    </a:lnTo>
                    <a:lnTo>
                      <a:pt x="4" y="569"/>
                    </a:lnTo>
                    <a:lnTo>
                      <a:pt x="4" y="584"/>
                    </a:lnTo>
                    <a:lnTo>
                      <a:pt x="5" y="603"/>
                    </a:lnTo>
                    <a:lnTo>
                      <a:pt x="5" y="618"/>
                    </a:lnTo>
                    <a:lnTo>
                      <a:pt x="5" y="636"/>
                    </a:lnTo>
                    <a:lnTo>
                      <a:pt x="7" y="653"/>
                    </a:lnTo>
                    <a:lnTo>
                      <a:pt x="9" y="670"/>
                    </a:lnTo>
                    <a:lnTo>
                      <a:pt x="9" y="687"/>
                    </a:lnTo>
                    <a:lnTo>
                      <a:pt x="11" y="706"/>
                    </a:lnTo>
                    <a:lnTo>
                      <a:pt x="11" y="723"/>
                    </a:lnTo>
                    <a:lnTo>
                      <a:pt x="13" y="740"/>
                    </a:lnTo>
                    <a:lnTo>
                      <a:pt x="13" y="755"/>
                    </a:lnTo>
                    <a:lnTo>
                      <a:pt x="13" y="772"/>
                    </a:lnTo>
                    <a:lnTo>
                      <a:pt x="15" y="790"/>
                    </a:lnTo>
                    <a:lnTo>
                      <a:pt x="15" y="807"/>
                    </a:lnTo>
                    <a:lnTo>
                      <a:pt x="15" y="822"/>
                    </a:lnTo>
                    <a:lnTo>
                      <a:pt x="17" y="839"/>
                    </a:lnTo>
                    <a:lnTo>
                      <a:pt x="19" y="854"/>
                    </a:lnTo>
                    <a:lnTo>
                      <a:pt x="19" y="869"/>
                    </a:lnTo>
                    <a:lnTo>
                      <a:pt x="19" y="885"/>
                    </a:lnTo>
                    <a:lnTo>
                      <a:pt x="21" y="900"/>
                    </a:lnTo>
                    <a:lnTo>
                      <a:pt x="21" y="915"/>
                    </a:lnTo>
                    <a:lnTo>
                      <a:pt x="23" y="928"/>
                    </a:lnTo>
                    <a:lnTo>
                      <a:pt x="24" y="942"/>
                    </a:lnTo>
                    <a:lnTo>
                      <a:pt x="24" y="957"/>
                    </a:lnTo>
                    <a:lnTo>
                      <a:pt x="24" y="968"/>
                    </a:lnTo>
                    <a:lnTo>
                      <a:pt x="26" y="982"/>
                    </a:lnTo>
                    <a:lnTo>
                      <a:pt x="26" y="993"/>
                    </a:lnTo>
                    <a:lnTo>
                      <a:pt x="28" y="1004"/>
                    </a:lnTo>
                    <a:lnTo>
                      <a:pt x="28" y="1014"/>
                    </a:lnTo>
                    <a:lnTo>
                      <a:pt x="30" y="1025"/>
                    </a:lnTo>
                    <a:lnTo>
                      <a:pt x="30" y="1033"/>
                    </a:lnTo>
                    <a:lnTo>
                      <a:pt x="30" y="1043"/>
                    </a:lnTo>
                    <a:lnTo>
                      <a:pt x="30" y="1050"/>
                    </a:lnTo>
                    <a:lnTo>
                      <a:pt x="32" y="1058"/>
                    </a:lnTo>
                    <a:lnTo>
                      <a:pt x="32" y="1063"/>
                    </a:lnTo>
                    <a:lnTo>
                      <a:pt x="32" y="1069"/>
                    </a:lnTo>
                    <a:lnTo>
                      <a:pt x="34" y="1073"/>
                    </a:lnTo>
                    <a:lnTo>
                      <a:pt x="34" y="1077"/>
                    </a:lnTo>
                    <a:lnTo>
                      <a:pt x="36" y="1081"/>
                    </a:lnTo>
                    <a:lnTo>
                      <a:pt x="36" y="1082"/>
                    </a:lnTo>
                    <a:lnTo>
                      <a:pt x="36" y="1086"/>
                    </a:lnTo>
                    <a:lnTo>
                      <a:pt x="40" y="1088"/>
                    </a:lnTo>
                    <a:lnTo>
                      <a:pt x="44" y="1092"/>
                    </a:lnTo>
                    <a:lnTo>
                      <a:pt x="49" y="1096"/>
                    </a:lnTo>
                    <a:lnTo>
                      <a:pt x="55" y="1100"/>
                    </a:lnTo>
                    <a:lnTo>
                      <a:pt x="63" y="1103"/>
                    </a:lnTo>
                    <a:lnTo>
                      <a:pt x="66" y="1107"/>
                    </a:lnTo>
                    <a:lnTo>
                      <a:pt x="70" y="1109"/>
                    </a:lnTo>
                    <a:lnTo>
                      <a:pt x="76" y="1111"/>
                    </a:lnTo>
                    <a:lnTo>
                      <a:pt x="82" y="1113"/>
                    </a:lnTo>
                    <a:lnTo>
                      <a:pt x="85" y="1115"/>
                    </a:lnTo>
                    <a:lnTo>
                      <a:pt x="91" y="1119"/>
                    </a:lnTo>
                    <a:lnTo>
                      <a:pt x="95" y="1120"/>
                    </a:lnTo>
                    <a:lnTo>
                      <a:pt x="102" y="1122"/>
                    </a:lnTo>
                    <a:lnTo>
                      <a:pt x="106" y="1124"/>
                    </a:lnTo>
                    <a:lnTo>
                      <a:pt x="112" y="1126"/>
                    </a:lnTo>
                    <a:lnTo>
                      <a:pt x="118" y="1130"/>
                    </a:lnTo>
                    <a:lnTo>
                      <a:pt x="125" y="1134"/>
                    </a:lnTo>
                    <a:lnTo>
                      <a:pt x="131" y="1136"/>
                    </a:lnTo>
                    <a:lnTo>
                      <a:pt x="137" y="1138"/>
                    </a:lnTo>
                    <a:lnTo>
                      <a:pt x="144" y="1140"/>
                    </a:lnTo>
                    <a:lnTo>
                      <a:pt x="150" y="1141"/>
                    </a:lnTo>
                    <a:lnTo>
                      <a:pt x="156" y="1145"/>
                    </a:lnTo>
                    <a:lnTo>
                      <a:pt x="163" y="1147"/>
                    </a:lnTo>
                    <a:lnTo>
                      <a:pt x="169" y="1149"/>
                    </a:lnTo>
                    <a:lnTo>
                      <a:pt x="175" y="1153"/>
                    </a:lnTo>
                    <a:lnTo>
                      <a:pt x="182" y="1155"/>
                    </a:lnTo>
                    <a:lnTo>
                      <a:pt x="188" y="1157"/>
                    </a:lnTo>
                    <a:lnTo>
                      <a:pt x="194" y="1159"/>
                    </a:lnTo>
                    <a:lnTo>
                      <a:pt x="201" y="1160"/>
                    </a:lnTo>
                    <a:lnTo>
                      <a:pt x="207" y="1162"/>
                    </a:lnTo>
                    <a:lnTo>
                      <a:pt x="213" y="1166"/>
                    </a:lnTo>
                    <a:lnTo>
                      <a:pt x="220" y="1168"/>
                    </a:lnTo>
                    <a:lnTo>
                      <a:pt x="226" y="1170"/>
                    </a:lnTo>
                    <a:lnTo>
                      <a:pt x="232" y="1170"/>
                    </a:lnTo>
                    <a:lnTo>
                      <a:pt x="237" y="1172"/>
                    </a:lnTo>
                    <a:lnTo>
                      <a:pt x="243" y="1174"/>
                    </a:lnTo>
                    <a:lnTo>
                      <a:pt x="251" y="1176"/>
                    </a:lnTo>
                    <a:lnTo>
                      <a:pt x="256" y="1178"/>
                    </a:lnTo>
                    <a:lnTo>
                      <a:pt x="262" y="1179"/>
                    </a:lnTo>
                    <a:lnTo>
                      <a:pt x="268" y="1179"/>
                    </a:lnTo>
                    <a:lnTo>
                      <a:pt x="273" y="1181"/>
                    </a:lnTo>
                    <a:lnTo>
                      <a:pt x="277" y="1183"/>
                    </a:lnTo>
                    <a:lnTo>
                      <a:pt x="283" y="1185"/>
                    </a:lnTo>
                    <a:lnTo>
                      <a:pt x="287" y="1185"/>
                    </a:lnTo>
                    <a:lnTo>
                      <a:pt x="292" y="1187"/>
                    </a:lnTo>
                    <a:lnTo>
                      <a:pt x="296" y="1187"/>
                    </a:lnTo>
                    <a:lnTo>
                      <a:pt x="300" y="1189"/>
                    </a:lnTo>
                    <a:lnTo>
                      <a:pt x="304" y="1189"/>
                    </a:lnTo>
                    <a:lnTo>
                      <a:pt x="310" y="1189"/>
                    </a:lnTo>
                    <a:lnTo>
                      <a:pt x="315" y="1189"/>
                    </a:lnTo>
                    <a:lnTo>
                      <a:pt x="321" y="1189"/>
                    </a:lnTo>
                    <a:lnTo>
                      <a:pt x="325" y="1189"/>
                    </a:lnTo>
                    <a:lnTo>
                      <a:pt x="331" y="1189"/>
                    </a:lnTo>
                    <a:lnTo>
                      <a:pt x="332" y="1185"/>
                    </a:lnTo>
                    <a:lnTo>
                      <a:pt x="336" y="1181"/>
                    </a:lnTo>
                    <a:lnTo>
                      <a:pt x="342" y="1178"/>
                    </a:lnTo>
                    <a:lnTo>
                      <a:pt x="348" y="1174"/>
                    </a:lnTo>
                    <a:lnTo>
                      <a:pt x="351" y="1172"/>
                    </a:lnTo>
                    <a:lnTo>
                      <a:pt x="355" y="1168"/>
                    </a:lnTo>
                    <a:lnTo>
                      <a:pt x="359" y="1166"/>
                    </a:lnTo>
                    <a:lnTo>
                      <a:pt x="363" y="1164"/>
                    </a:lnTo>
                    <a:lnTo>
                      <a:pt x="369" y="1160"/>
                    </a:lnTo>
                    <a:lnTo>
                      <a:pt x="372" y="1157"/>
                    </a:lnTo>
                    <a:lnTo>
                      <a:pt x="376" y="1153"/>
                    </a:lnTo>
                    <a:lnTo>
                      <a:pt x="382" y="1151"/>
                    </a:lnTo>
                    <a:lnTo>
                      <a:pt x="388" y="1147"/>
                    </a:lnTo>
                    <a:lnTo>
                      <a:pt x="393" y="1143"/>
                    </a:lnTo>
                    <a:lnTo>
                      <a:pt x="397" y="1140"/>
                    </a:lnTo>
                    <a:lnTo>
                      <a:pt x="403" y="1136"/>
                    </a:lnTo>
                    <a:lnTo>
                      <a:pt x="408" y="1130"/>
                    </a:lnTo>
                    <a:lnTo>
                      <a:pt x="414" y="1126"/>
                    </a:lnTo>
                    <a:lnTo>
                      <a:pt x="420" y="1122"/>
                    </a:lnTo>
                    <a:lnTo>
                      <a:pt x="426" y="1119"/>
                    </a:lnTo>
                    <a:lnTo>
                      <a:pt x="431" y="1115"/>
                    </a:lnTo>
                    <a:lnTo>
                      <a:pt x="437" y="1109"/>
                    </a:lnTo>
                    <a:lnTo>
                      <a:pt x="443" y="1105"/>
                    </a:lnTo>
                    <a:lnTo>
                      <a:pt x="450" y="1101"/>
                    </a:lnTo>
                    <a:lnTo>
                      <a:pt x="456" y="1098"/>
                    </a:lnTo>
                    <a:lnTo>
                      <a:pt x="462" y="1092"/>
                    </a:lnTo>
                    <a:lnTo>
                      <a:pt x="469" y="1088"/>
                    </a:lnTo>
                    <a:lnTo>
                      <a:pt x="475" y="1084"/>
                    </a:lnTo>
                    <a:lnTo>
                      <a:pt x="481" y="1079"/>
                    </a:lnTo>
                    <a:lnTo>
                      <a:pt x="486" y="1075"/>
                    </a:lnTo>
                    <a:lnTo>
                      <a:pt x="492" y="1071"/>
                    </a:lnTo>
                    <a:lnTo>
                      <a:pt x="498" y="1065"/>
                    </a:lnTo>
                    <a:lnTo>
                      <a:pt x="503" y="1062"/>
                    </a:lnTo>
                    <a:lnTo>
                      <a:pt x="509" y="1058"/>
                    </a:lnTo>
                    <a:lnTo>
                      <a:pt x="515" y="1054"/>
                    </a:lnTo>
                    <a:lnTo>
                      <a:pt x="522" y="1050"/>
                    </a:lnTo>
                    <a:lnTo>
                      <a:pt x="526" y="1044"/>
                    </a:lnTo>
                    <a:lnTo>
                      <a:pt x="532" y="1041"/>
                    </a:lnTo>
                    <a:lnTo>
                      <a:pt x="538" y="1037"/>
                    </a:lnTo>
                    <a:lnTo>
                      <a:pt x="541" y="1033"/>
                    </a:lnTo>
                    <a:lnTo>
                      <a:pt x="547" y="1029"/>
                    </a:lnTo>
                    <a:lnTo>
                      <a:pt x="551" y="1027"/>
                    </a:lnTo>
                    <a:lnTo>
                      <a:pt x="557" y="1024"/>
                    </a:lnTo>
                    <a:lnTo>
                      <a:pt x="562" y="1022"/>
                    </a:lnTo>
                    <a:lnTo>
                      <a:pt x="566" y="1018"/>
                    </a:lnTo>
                    <a:lnTo>
                      <a:pt x="570" y="1014"/>
                    </a:lnTo>
                    <a:lnTo>
                      <a:pt x="574" y="1010"/>
                    </a:lnTo>
                    <a:lnTo>
                      <a:pt x="578" y="1008"/>
                    </a:lnTo>
                    <a:lnTo>
                      <a:pt x="583" y="1004"/>
                    </a:lnTo>
                    <a:lnTo>
                      <a:pt x="589" y="1001"/>
                    </a:lnTo>
                    <a:lnTo>
                      <a:pt x="593" y="997"/>
                    </a:lnTo>
                    <a:lnTo>
                      <a:pt x="597" y="995"/>
                    </a:lnTo>
                    <a:lnTo>
                      <a:pt x="599" y="993"/>
                    </a:lnTo>
                    <a:lnTo>
                      <a:pt x="600" y="993"/>
                    </a:lnTo>
                    <a:lnTo>
                      <a:pt x="572" y="938"/>
                    </a:lnTo>
                    <a:lnTo>
                      <a:pt x="568" y="940"/>
                    </a:lnTo>
                    <a:lnTo>
                      <a:pt x="566" y="942"/>
                    </a:lnTo>
                    <a:lnTo>
                      <a:pt x="562" y="946"/>
                    </a:lnTo>
                    <a:lnTo>
                      <a:pt x="557" y="949"/>
                    </a:lnTo>
                    <a:lnTo>
                      <a:pt x="549" y="953"/>
                    </a:lnTo>
                    <a:lnTo>
                      <a:pt x="545" y="957"/>
                    </a:lnTo>
                    <a:lnTo>
                      <a:pt x="541" y="961"/>
                    </a:lnTo>
                    <a:lnTo>
                      <a:pt x="538" y="963"/>
                    </a:lnTo>
                    <a:lnTo>
                      <a:pt x="534" y="966"/>
                    </a:lnTo>
                    <a:lnTo>
                      <a:pt x="530" y="970"/>
                    </a:lnTo>
                    <a:lnTo>
                      <a:pt x="524" y="974"/>
                    </a:lnTo>
                    <a:lnTo>
                      <a:pt x="521" y="976"/>
                    </a:lnTo>
                    <a:lnTo>
                      <a:pt x="517" y="982"/>
                    </a:lnTo>
                    <a:lnTo>
                      <a:pt x="511" y="984"/>
                    </a:lnTo>
                    <a:lnTo>
                      <a:pt x="505" y="989"/>
                    </a:lnTo>
                    <a:lnTo>
                      <a:pt x="500" y="993"/>
                    </a:lnTo>
                    <a:lnTo>
                      <a:pt x="496" y="997"/>
                    </a:lnTo>
                    <a:lnTo>
                      <a:pt x="490" y="1001"/>
                    </a:lnTo>
                    <a:lnTo>
                      <a:pt x="484" y="1006"/>
                    </a:lnTo>
                    <a:lnTo>
                      <a:pt x="479" y="1010"/>
                    </a:lnTo>
                    <a:lnTo>
                      <a:pt x="473" y="1014"/>
                    </a:lnTo>
                    <a:lnTo>
                      <a:pt x="467" y="1018"/>
                    </a:lnTo>
                    <a:lnTo>
                      <a:pt x="462" y="1024"/>
                    </a:lnTo>
                    <a:lnTo>
                      <a:pt x="456" y="1027"/>
                    </a:lnTo>
                    <a:lnTo>
                      <a:pt x="450" y="1033"/>
                    </a:lnTo>
                    <a:lnTo>
                      <a:pt x="443" y="1037"/>
                    </a:lnTo>
                    <a:lnTo>
                      <a:pt x="437" y="1041"/>
                    </a:lnTo>
                    <a:lnTo>
                      <a:pt x="431" y="1044"/>
                    </a:lnTo>
                    <a:lnTo>
                      <a:pt x="426" y="1050"/>
                    </a:lnTo>
                    <a:lnTo>
                      <a:pt x="420" y="1054"/>
                    </a:lnTo>
                    <a:lnTo>
                      <a:pt x="414" y="1058"/>
                    </a:lnTo>
                    <a:lnTo>
                      <a:pt x="408" y="1063"/>
                    </a:lnTo>
                    <a:lnTo>
                      <a:pt x="403" y="1067"/>
                    </a:lnTo>
                    <a:lnTo>
                      <a:pt x="397" y="1071"/>
                    </a:lnTo>
                    <a:lnTo>
                      <a:pt x="391" y="1075"/>
                    </a:lnTo>
                    <a:lnTo>
                      <a:pt x="386" y="1079"/>
                    </a:lnTo>
                    <a:lnTo>
                      <a:pt x="382" y="1082"/>
                    </a:lnTo>
                    <a:lnTo>
                      <a:pt x="376" y="1086"/>
                    </a:lnTo>
                    <a:lnTo>
                      <a:pt x="370" y="1090"/>
                    </a:lnTo>
                    <a:lnTo>
                      <a:pt x="367" y="1094"/>
                    </a:lnTo>
                    <a:lnTo>
                      <a:pt x="361" y="1098"/>
                    </a:lnTo>
                    <a:lnTo>
                      <a:pt x="357" y="1100"/>
                    </a:lnTo>
                    <a:lnTo>
                      <a:pt x="351" y="1103"/>
                    </a:lnTo>
                    <a:lnTo>
                      <a:pt x="348" y="1105"/>
                    </a:lnTo>
                    <a:lnTo>
                      <a:pt x="344" y="1109"/>
                    </a:lnTo>
                    <a:lnTo>
                      <a:pt x="340" y="1111"/>
                    </a:lnTo>
                    <a:lnTo>
                      <a:pt x="336" y="1113"/>
                    </a:lnTo>
                    <a:lnTo>
                      <a:pt x="332" y="1115"/>
                    </a:lnTo>
                    <a:lnTo>
                      <a:pt x="331" y="1119"/>
                    </a:lnTo>
                    <a:lnTo>
                      <a:pt x="323" y="1120"/>
                    </a:lnTo>
                    <a:lnTo>
                      <a:pt x="319" y="1124"/>
                    </a:lnTo>
                    <a:lnTo>
                      <a:pt x="315" y="1126"/>
                    </a:lnTo>
                    <a:lnTo>
                      <a:pt x="313" y="1126"/>
                    </a:lnTo>
                    <a:lnTo>
                      <a:pt x="311" y="1126"/>
                    </a:lnTo>
                    <a:lnTo>
                      <a:pt x="308" y="1126"/>
                    </a:lnTo>
                    <a:lnTo>
                      <a:pt x="304" y="1124"/>
                    </a:lnTo>
                    <a:lnTo>
                      <a:pt x="298" y="1124"/>
                    </a:lnTo>
                    <a:lnTo>
                      <a:pt x="292" y="1122"/>
                    </a:lnTo>
                    <a:lnTo>
                      <a:pt x="285" y="1120"/>
                    </a:lnTo>
                    <a:lnTo>
                      <a:pt x="277" y="1119"/>
                    </a:lnTo>
                    <a:lnTo>
                      <a:pt x="272" y="1119"/>
                    </a:lnTo>
                    <a:lnTo>
                      <a:pt x="266" y="1117"/>
                    </a:lnTo>
                    <a:lnTo>
                      <a:pt x="262" y="1115"/>
                    </a:lnTo>
                    <a:lnTo>
                      <a:pt x="258" y="1113"/>
                    </a:lnTo>
                    <a:lnTo>
                      <a:pt x="254" y="1113"/>
                    </a:lnTo>
                    <a:lnTo>
                      <a:pt x="249" y="1111"/>
                    </a:lnTo>
                    <a:lnTo>
                      <a:pt x="245" y="1111"/>
                    </a:lnTo>
                    <a:lnTo>
                      <a:pt x="239" y="1109"/>
                    </a:lnTo>
                    <a:lnTo>
                      <a:pt x="235" y="1109"/>
                    </a:lnTo>
                    <a:lnTo>
                      <a:pt x="230" y="1107"/>
                    </a:lnTo>
                    <a:lnTo>
                      <a:pt x="224" y="1105"/>
                    </a:lnTo>
                    <a:lnTo>
                      <a:pt x="220" y="1103"/>
                    </a:lnTo>
                    <a:lnTo>
                      <a:pt x="216" y="1103"/>
                    </a:lnTo>
                    <a:lnTo>
                      <a:pt x="211" y="1101"/>
                    </a:lnTo>
                    <a:lnTo>
                      <a:pt x="205" y="1100"/>
                    </a:lnTo>
                    <a:lnTo>
                      <a:pt x="201" y="1100"/>
                    </a:lnTo>
                    <a:lnTo>
                      <a:pt x="196" y="1098"/>
                    </a:lnTo>
                    <a:lnTo>
                      <a:pt x="190" y="1096"/>
                    </a:lnTo>
                    <a:lnTo>
                      <a:pt x="186" y="1096"/>
                    </a:lnTo>
                    <a:lnTo>
                      <a:pt x="180" y="1094"/>
                    </a:lnTo>
                    <a:lnTo>
                      <a:pt x="177" y="1092"/>
                    </a:lnTo>
                    <a:lnTo>
                      <a:pt x="171" y="1090"/>
                    </a:lnTo>
                    <a:lnTo>
                      <a:pt x="167" y="1088"/>
                    </a:lnTo>
                    <a:lnTo>
                      <a:pt x="161" y="1086"/>
                    </a:lnTo>
                    <a:lnTo>
                      <a:pt x="158" y="1086"/>
                    </a:lnTo>
                    <a:lnTo>
                      <a:pt x="152" y="1084"/>
                    </a:lnTo>
                    <a:lnTo>
                      <a:pt x="148" y="1082"/>
                    </a:lnTo>
                    <a:lnTo>
                      <a:pt x="144" y="1081"/>
                    </a:lnTo>
                    <a:lnTo>
                      <a:pt x="139" y="1081"/>
                    </a:lnTo>
                    <a:lnTo>
                      <a:pt x="135" y="1079"/>
                    </a:lnTo>
                    <a:lnTo>
                      <a:pt x="131" y="1077"/>
                    </a:lnTo>
                    <a:lnTo>
                      <a:pt x="127" y="1075"/>
                    </a:lnTo>
                    <a:lnTo>
                      <a:pt x="123" y="1075"/>
                    </a:lnTo>
                    <a:lnTo>
                      <a:pt x="116" y="1071"/>
                    </a:lnTo>
                    <a:lnTo>
                      <a:pt x="108" y="1067"/>
                    </a:lnTo>
                    <a:lnTo>
                      <a:pt x="102" y="1065"/>
                    </a:lnTo>
                    <a:lnTo>
                      <a:pt x="99" y="1063"/>
                    </a:lnTo>
                    <a:lnTo>
                      <a:pt x="93" y="1062"/>
                    </a:lnTo>
                    <a:lnTo>
                      <a:pt x="91" y="1060"/>
                    </a:lnTo>
                    <a:lnTo>
                      <a:pt x="89" y="1058"/>
                    </a:lnTo>
                    <a:lnTo>
                      <a:pt x="87" y="1056"/>
                    </a:lnTo>
                    <a:lnTo>
                      <a:pt x="87" y="1054"/>
                    </a:lnTo>
                    <a:lnTo>
                      <a:pt x="85" y="1052"/>
                    </a:lnTo>
                    <a:lnTo>
                      <a:pt x="85" y="1048"/>
                    </a:lnTo>
                    <a:lnTo>
                      <a:pt x="85" y="1044"/>
                    </a:lnTo>
                    <a:lnTo>
                      <a:pt x="85" y="1039"/>
                    </a:lnTo>
                    <a:lnTo>
                      <a:pt x="83" y="1033"/>
                    </a:lnTo>
                    <a:lnTo>
                      <a:pt x="83" y="1025"/>
                    </a:lnTo>
                    <a:lnTo>
                      <a:pt x="83" y="1020"/>
                    </a:lnTo>
                    <a:lnTo>
                      <a:pt x="82" y="1010"/>
                    </a:lnTo>
                    <a:lnTo>
                      <a:pt x="82" y="1003"/>
                    </a:lnTo>
                    <a:lnTo>
                      <a:pt x="80" y="993"/>
                    </a:lnTo>
                    <a:lnTo>
                      <a:pt x="80" y="984"/>
                    </a:lnTo>
                    <a:lnTo>
                      <a:pt x="80" y="972"/>
                    </a:lnTo>
                    <a:lnTo>
                      <a:pt x="78" y="961"/>
                    </a:lnTo>
                    <a:lnTo>
                      <a:pt x="78" y="949"/>
                    </a:lnTo>
                    <a:lnTo>
                      <a:pt x="78" y="938"/>
                    </a:lnTo>
                    <a:lnTo>
                      <a:pt x="76" y="925"/>
                    </a:lnTo>
                    <a:lnTo>
                      <a:pt x="76" y="911"/>
                    </a:lnTo>
                    <a:lnTo>
                      <a:pt x="74" y="896"/>
                    </a:lnTo>
                    <a:lnTo>
                      <a:pt x="74" y="883"/>
                    </a:lnTo>
                    <a:lnTo>
                      <a:pt x="72" y="868"/>
                    </a:lnTo>
                    <a:lnTo>
                      <a:pt x="72" y="854"/>
                    </a:lnTo>
                    <a:lnTo>
                      <a:pt x="70" y="839"/>
                    </a:lnTo>
                    <a:lnTo>
                      <a:pt x="70" y="824"/>
                    </a:lnTo>
                    <a:lnTo>
                      <a:pt x="68" y="807"/>
                    </a:lnTo>
                    <a:lnTo>
                      <a:pt x="68" y="792"/>
                    </a:lnTo>
                    <a:lnTo>
                      <a:pt x="68" y="776"/>
                    </a:lnTo>
                    <a:lnTo>
                      <a:pt x="66" y="759"/>
                    </a:lnTo>
                    <a:lnTo>
                      <a:pt x="64" y="742"/>
                    </a:lnTo>
                    <a:lnTo>
                      <a:pt x="64" y="727"/>
                    </a:lnTo>
                    <a:lnTo>
                      <a:pt x="64" y="710"/>
                    </a:lnTo>
                    <a:lnTo>
                      <a:pt x="64" y="695"/>
                    </a:lnTo>
                    <a:lnTo>
                      <a:pt x="63" y="677"/>
                    </a:lnTo>
                    <a:lnTo>
                      <a:pt x="63" y="660"/>
                    </a:lnTo>
                    <a:lnTo>
                      <a:pt x="61" y="643"/>
                    </a:lnTo>
                    <a:lnTo>
                      <a:pt x="61" y="628"/>
                    </a:lnTo>
                    <a:lnTo>
                      <a:pt x="59" y="611"/>
                    </a:lnTo>
                    <a:lnTo>
                      <a:pt x="59" y="596"/>
                    </a:lnTo>
                    <a:lnTo>
                      <a:pt x="59" y="579"/>
                    </a:lnTo>
                    <a:lnTo>
                      <a:pt x="59" y="565"/>
                    </a:lnTo>
                    <a:lnTo>
                      <a:pt x="57" y="548"/>
                    </a:lnTo>
                    <a:lnTo>
                      <a:pt x="57" y="533"/>
                    </a:lnTo>
                    <a:lnTo>
                      <a:pt x="55" y="518"/>
                    </a:lnTo>
                    <a:lnTo>
                      <a:pt x="55" y="502"/>
                    </a:lnTo>
                    <a:lnTo>
                      <a:pt x="55" y="489"/>
                    </a:lnTo>
                    <a:lnTo>
                      <a:pt x="55" y="476"/>
                    </a:lnTo>
                    <a:lnTo>
                      <a:pt x="55" y="463"/>
                    </a:lnTo>
                    <a:lnTo>
                      <a:pt x="55" y="449"/>
                    </a:lnTo>
                    <a:lnTo>
                      <a:pt x="55" y="436"/>
                    </a:lnTo>
                    <a:lnTo>
                      <a:pt x="55" y="424"/>
                    </a:lnTo>
                    <a:lnTo>
                      <a:pt x="55" y="413"/>
                    </a:lnTo>
                    <a:lnTo>
                      <a:pt x="55" y="402"/>
                    </a:lnTo>
                    <a:lnTo>
                      <a:pt x="55" y="392"/>
                    </a:lnTo>
                    <a:lnTo>
                      <a:pt x="55" y="383"/>
                    </a:lnTo>
                    <a:lnTo>
                      <a:pt x="55" y="373"/>
                    </a:lnTo>
                    <a:lnTo>
                      <a:pt x="55" y="366"/>
                    </a:lnTo>
                    <a:lnTo>
                      <a:pt x="55" y="356"/>
                    </a:lnTo>
                    <a:lnTo>
                      <a:pt x="55" y="350"/>
                    </a:lnTo>
                    <a:lnTo>
                      <a:pt x="57" y="343"/>
                    </a:lnTo>
                    <a:lnTo>
                      <a:pt x="57" y="339"/>
                    </a:lnTo>
                    <a:lnTo>
                      <a:pt x="59" y="333"/>
                    </a:lnTo>
                    <a:lnTo>
                      <a:pt x="59" y="329"/>
                    </a:lnTo>
                    <a:lnTo>
                      <a:pt x="61" y="328"/>
                    </a:lnTo>
                    <a:lnTo>
                      <a:pt x="63" y="326"/>
                    </a:lnTo>
                    <a:lnTo>
                      <a:pt x="64" y="322"/>
                    </a:lnTo>
                    <a:lnTo>
                      <a:pt x="68" y="318"/>
                    </a:lnTo>
                    <a:lnTo>
                      <a:pt x="70" y="316"/>
                    </a:lnTo>
                    <a:lnTo>
                      <a:pt x="74" y="314"/>
                    </a:lnTo>
                    <a:lnTo>
                      <a:pt x="78" y="310"/>
                    </a:lnTo>
                    <a:lnTo>
                      <a:pt x="82" y="308"/>
                    </a:lnTo>
                    <a:lnTo>
                      <a:pt x="85" y="305"/>
                    </a:lnTo>
                    <a:lnTo>
                      <a:pt x="91" y="303"/>
                    </a:lnTo>
                    <a:lnTo>
                      <a:pt x="95" y="299"/>
                    </a:lnTo>
                    <a:lnTo>
                      <a:pt x="101" y="295"/>
                    </a:lnTo>
                    <a:lnTo>
                      <a:pt x="106" y="291"/>
                    </a:lnTo>
                    <a:lnTo>
                      <a:pt x="112" y="289"/>
                    </a:lnTo>
                    <a:lnTo>
                      <a:pt x="120" y="286"/>
                    </a:lnTo>
                    <a:lnTo>
                      <a:pt x="125" y="282"/>
                    </a:lnTo>
                    <a:lnTo>
                      <a:pt x="133" y="276"/>
                    </a:lnTo>
                    <a:lnTo>
                      <a:pt x="140" y="272"/>
                    </a:lnTo>
                    <a:lnTo>
                      <a:pt x="146" y="269"/>
                    </a:lnTo>
                    <a:lnTo>
                      <a:pt x="156" y="263"/>
                    </a:lnTo>
                    <a:lnTo>
                      <a:pt x="161" y="259"/>
                    </a:lnTo>
                    <a:lnTo>
                      <a:pt x="171" y="253"/>
                    </a:lnTo>
                    <a:lnTo>
                      <a:pt x="178" y="248"/>
                    </a:lnTo>
                    <a:lnTo>
                      <a:pt x="188" y="244"/>
                    </a:lnTo>
                    <a:lnTo>
                      <a:pt x="196" y="238"/>
                    </a:lnTo>
                    <a:lnTo>
                      <a:pt x="205" y="234"/>
                    </a:lnTo>
                    <a:lnTo>
                      <a:pt x="213" y="229"/>
                    </a:lnTo>
                    <a:lnTo>
                      <a:pt x="222" y="225"/>
                    </a:lnTo>
                    <a:lnTo>
                      <a:pt x="232" y="219"/>
                    </a:lnTo>
                    <a:lnTo>
                      <a:pt x="241" y="213"/>
                    </a:lnTo>
                    <a:lnTo>
                      <a:pt x="251" y="208"/>
                    </a:lnTo>
                    <a:lnTo>
                      <a:pt x="260" y="204"/>
                    </a:lnTo>
                    <a:lnTo>
                      <a:pt x="270" y="198"/>
                    </a:lnTo>
                    <a:lnTo>
                      <a:pt x="279" y="192"/>
                    </a:lnTo>
                    <a:lnTo>
                      <a:pt x="289" y="187"/>
                    </a:lnTo>
                    <a:lnTo>
                      <a:pt x="298" y="181"/>
                    </a:lnTo>
                    <a:lnTo>
                      <a:pt x="308" y="175"/>
                    </a:lnTo>
                    <a:lnTo>
                      <a:pt x="317" y="170"/>
                    </a:lnTo>
                    <a:lnTo>
                      <a:pt x="327" y="164"/>
                    </a:lnTo>
                    <a:lnTo>
                      <a:pt x="338" y="160"/>
                    </a:lnTo>
                    <a:lnTo>
                      <a:pt x="346" y="154"/>
                    </a:lnTo>
                    <a:lnTo>
                      <a:pt x="357" y="149"/>
                    </a:lnTo>
                    <a:lnTo>
                      <a:pt x="365" y="143"/>
                    </a:lnTo>
                    <a:lnTo>
                      <a:pt x="374" y="137"/>
                    </a:lnTo>
                    <a:lnTo>
                      <a:pt x="384" y="134"/>
                    </a:lnTo>
                    <a:lnTo>
                      <a:pt x="393" y="128"/>
                    </a:lnTo>
                    <a:lnTo>
                      <a:pt x="403" y="122"/>
                    </a:lnTo>
                    <a:lnTo>
                      <a:pt x="412" y="118"/>
                    </a:lnTo>
                    <a:lnTo>
                      <a:pt x="420" y="115"/>
                    </a:lnTo>
                    <a:lnTo>
                      <a:pt x="429" y="109"/>
                    </a:lnTo>
                    <a:lnTo>
                      <a:pt x="437" y="103"/>
                    </a:lnTo>
                    <a:lnTo>
                      <a:pt x="446" y="99"/>
                    </a:lnTo>
                    <a:lnTo>
                      <a:pt x="454" y="95"/>
                    </a:lnTo>
                    <a:lnTo>
                      <a:pt x="462" y="90"/>
                    </a:lnTo>
                    <a:lnTo>
                      <a:pt x="469" y="86"/>
                    </a:lnTo>
                    <a:lnTo>
                      <a:pt x="479" y="82"/>
                    </a:lnTo>
                    <a:lnTo>
                      <a:pt x="484" y="78"/>
                    </a:lnTo>
                    <a:lnTo>
                      <a:pt x="492" y="75"/>
                    </a:lnTo>
                    <a:lnTo>
                      <a:pt x="500" y="71"/>
                    </a:lnTo>
                    <a:lnTo>
                      <a:pt x="505" y="67"/>
                    </a:lnTo>
                    <a:lnTo>
                      <a:pt x="511" y="63"/>
                    </a:lnTo>
                    <a:lnTo>
                      <a:pt x="519" y="61"/>
                    </a:lnTo>
                    <a:lnTo>
                      <a:pt x="524" y="57"/>
                    </a:lnTo>
                    <a:lnTo>
                      <a:pt x="530" y="56"/>
                    </a:lnTo>
                    <a:lnTo>
                      <a:pt x="532" y="57"/>
                    </a:lnTo>
                    <a:lnTo>
                      <a:pt x="534" y="59"/>
                    </a:lnTo>
                    <a:lnTo>
                      <a:pt x="534" y="63"/>
                    </a:lnTo>
                    <a:lnTo>
                      <a:pt x="534" y="69"/>
                    </a:lnTo>
                    <a:lnTo>
                      <a:pt x="536" y="75"/>
                    </a:lnTo>
                    <a:lnTo>
                      <a:pt x="536" y="82"/>
                    </a:lnTo>
                    <a:lnTo>
                      <a:pt x="536" y="88"/>
                    </a:lnTo>
                    <a:lnTo>
                      <a:pt x="536" y="95"/>
                    </a:lnTo>
                    <a:lnTo>
                      <a:pt x="536" y="101"/>
                    </a:lnTo>
                    <a:lnTo>
                      <a:pt x="536" y="107"/>
                    </a:lnTo>
                    <a:lnTo>
                      <a:pt x="536" y="115"/>
                    </a:lnTo>
                    <a:lnTo>
                      <a:pt x="534" y="118"/>
                    </a:lnTo>
                    <a:lnTo>
                      <a:pt x="534" y="122"/>
                    </a:lnTo>
                    <a:lnTo>
                      <a:pt x="534" y="124"/>
                    </a:lnTo>
                    <a:lnTo>
                      <a:pt x="534" y="126"/>
                    </a:lnTo>
                    <a:lnTo>
                      <a:pt x="585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0" name="Freeform 30"/>
              <p:cNvSpPr>
                <a:spLocks/>
              </p:cNvSpPr>
              <p:nvPr/>
            </p:nvSpPr>
            <p:spPr bwMode="auto">
              <a:xfrm>
                <a:off x="2326" y="3305"/>
                <a:ext cx="81" cy="30"/>
              </a:xfrm>
              <a:custGeom>
                <a:avLst/>
                <a:gdLst>
                  <a:gd name="T0" fmla="*/ 44 w 192"/>
                  <a:gd name="T1" fmla="*/ 0 h 73"/>
                  <a:gd name="T2" fmla="*/ 192 w 192"/>
                  <a:gd name="T3" fmla="*/ 39 h 73"/>
                  <a:gd name="T4" fmla="*/ 168 w 192"/>
                  <a:gd name="T5" fmla="*/ 73 h 73"/>
                  <a:gd name="T6" fmla="*/ 0 w 192"/>
                  <a:gd name="T7" fmla="*/ 31 h 73"/>
                  <a:gd name="T8" fmla="*/ 44 w 192"/>
                  <a:gd name="T9" fmla="*/ 0 h 73"/>
                  <a:gd name="T10" fmla="*/ 44 w 192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2"/>
                  <a:gd name="T19" fmla="*/ 0 h 73"/>
                  <a:gd name="T20" fmla="*/ 192 w 192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2" h="73">
                    <a:moveTo>
                      <a:pt x="44" y="0"/>
                    </a:moveTo>
                    <a:lnTo>
                      <a:pt x="192" y="39"/>
                    </a:lnTo>
                    <a:lnTo>
                      <a:pt x="168" y="73"/>
                    </a:lnTo>
                    <a:lnTo>
                      <a:pt x="0" y="3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1" name="Freeform 31"/>
              <p:cNvSpPr>
                <a:spLocks/>
              </p:cNvSpPr>
              <p:nvPr/>
            </p:nvSpPr>
            <p:spPr bwMode="auto">
              <a:xfrm>
                <a:off x="2207" y="3262"/>
                <a:ext cx="72" cy="28"/>
              </a:xfrm>
              <a:custGeom>
                <a:avLst/>
                <a:gdLst>
                  <a:gd name="T0" fmla="*/ 48 w 171"/>
                  <a:gd name="T1" fmla="*/ 0 h 66"/>
                  <a:gd name="T2" fmla="*/ 171 w 171"/>
                  <a:gd name="T3" fmla="*/ 32 h 66"/>
                  <a:gd name="T4" fmla="*/ 135 w 171"/>
                  <a:gd name="T5" fmla="*/ 66 h 66"/>
                  <a:gd name="T6" fmla="*/ 0 w 171"/>
                  <a:gd name="T7" fmla="*/ 38 h 66"/>
                  <a:gd name="T8" fmla="*/ 48 w 171"/>
                  <a:gd name="T9" fmla="*/ 0 h 66"/>
                  <a:gd name="T10" fmla="*/ 48 w 171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1"/>
                  <a:gd name="T19" fmla="*/ 0 h 66"/>
                  <a:gd name="T20" fmla="*/ 171 w 171"/>
                  <a:gd name="T21" fmla="*/ 66 h 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1" h="66">
                    <a:moveTo>
                      <a:pt x="48" y="0"/>
                    </a:moveTo>
                    <a:lnTo>
                      <a:pt x="171" y="32"/>
                    </a:lnTo>
                    <a:lnTo>
                      <a:pt x="135" y="66"/>
                    </a:lnTo>
                    <a:lnTo>
                      <a:pt x="0" y="3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2" name="Freeform 32"/>
              <p:cNvSpPr>
                <a:spLocks/>
              </p:cNvSpPr>
              <p:nvPr/>
            </p:nvSpPr>
            <p:spPr bwMode="auto">
              <a:xfrm>
                <a:off x="2182" y="3301"/>
                <a:ext cx="276" cy="128"/>
              </a:xfrm>
              <a:custGeom>
                <a:avLst/>
                <a:gdLst>
                  <a:gd name="T0" fmla="*/ 417 w 662"/>
                  <a:gd name="T1" fmla="*/ 25 h 306"/>
                  <a:gd name="T2" fmla="*/ 392 w 662"/>
                  <a:gd name="T3" fmla="*/ 9 h 306"/>
                  <a:gd name="T4" fmla="*/ 365 w 662"/>
                  <a:gd name="T5" fmla="*/ 21 h 306"/>
                  <a:gd name="T6" fmla="*/ 333 w 662"/>
                  <a:gd name="T7" fmla="*/ 40 h 306"/>
                  <a:gd name="T8" fmla="*/ 291 w 662"/>
                  <a:gd name="T9" fmla="*/ 63 h 306"/>
                  <a:gd name="T10" fmla="*/ 244 w 662"/>
                  <a:gd name="T11" fmla="*/ 89 h 306"/>
                  <a:gd name="T12" fmla="*/ 194 w 662"/>
                  <a:gd name="T13" fmla="*/ 118 h 306"/>
                  <a:gd name="T14" fmla="*/ 143 w 662"/>
                  <a:gd name="T15" fmla="*/ 146 h 306"/>
                  <a:gd name="T16" fmla="*/ 97 w 662"/>
                  <a:gd name="T17" fmla="*/ 175 h 306"/>
                  <a:gd name="T18" fmla="*/ 57 w 662"/>
                  <a:gd name="T19" fmla="*/ 200 h 306"/>
                  <a:gd name="T20" fmla="*/ 27 w 662"/>
                  <a:gd name="T21" fmla="*/ 219 h 306"/>
                  <a:gd name="T22" fmla="*/ 6 w 662"/>
                  <a:gd name="T23" fmla="*/ 234 h 306"/>
                  <a:gd name="T24" fmla="*/ 10 w 662"/>
                  <a:gd name="T25" fmla="*/ 259 h 306"/>
                  <a:gd name="T26" fmla="*/ 38 w 662"/>
                  <a:gd name="T27" fmla="*/ 276 h 306"/>
                  <a:gd name="T28" fmla="*/ 71 w 662"/>
                  <a:gd name="T29" fmla="*/ 285 h 306"/>
                  <a:gd name="T30" fmla="*/ 99 w 662"/>
                  <a:gd name="T31" fmla="*/ 293 h 306"/>
                  <a:gd name="T32" fmla="*/ 131 w 662"/>
                  <a:gd name="T33" fmla="*/ 300 h 306"/>
                  <a:gd name="T34" fmla="*/ 164 w 662"/>
                  <a:gd name="T35" fmla="*/ 304 h 306"/>
                  <a:gd name="T36" fmla="*/ 192 w 662"/>
                  <a:gd name="T37" fmla="*/ 304 h 306"/>
                  <a:gd name="T38" fmla="*/ 217 w 662"/>
                  <a:gd name="T39" fmla="*/ 295 h 306"/>
                  <a:gd name="T40" fmla="*/ 242 w 662"/>
                  <a:gd name="T41" fmla="*/ 280 h 306"/>
                  <a:gd name="T42" fmla="*/ 276 w 662"/>
                  <a:gd name="T43" fmla="*/ 259 h 306"/>
                  <a:gd name="T44" fmla="*/ 316 w 662"/>
                  <a:gd name="T45" fmla="*/ 234 h 306"/>
                  <a:gd name="T46" fmla="*/ 361 w 662"/>
                  <a:gd name="T47" fmla="*/ 205 h 306"/>
                  <a:gd name="T48" fmla="*/ 407 w 662"/>
                  <a:gd name="T49" fmla="*/ 177 h 306"/>
                  <a:gd name="T50" fmla="*/ 455 w 662"/>
                  <a:gd name="T51" fmla="*/ 145 h 306"/>
                  <a:gd name="T52" fmla="*/ 502 w 662"/>
                  <a:gd name="T53" fmla="*/ 116 h 306"/>
                  <a:gd name="T54" fmla="*/ 544 w 662"/>
                  <a:gd name="T55" fmla="*/ 89 h 306"/>
                  <a:gd name="T56" fmla="*/ 582 w 662"/>
                  <a:gd name="T57" fmla="*/ 65 h 306"/>
                  <a:gd name="T58" fmla="*/ 612 w 662"/>
                  <a:gd name="T59" fmla="*/ 48 h 306"/>
                  <a:gd name="T60" fmla="*/ 618 w 662"/>
                  <a:gd name="T61" fmla="*/ 72 h 306"/>
                  <a:gd name="T62" fmla="*/ 618 w 662"/>
                  <a:gd name="T63" fmla="*/ 116 h 306"/>
                  <a:gd name="T64" fmla="*/ 662 w 662"/>
                  <a:gd name="T65" fmla="*/ 105 h 306"/>
                  <a:gd name="T66" fmla="*/ 662 w 662"/>
                  <a:gd name="T67" fmla="*/ 74 h 306"/>
                  <a:gd name="T68" fmla="*/ 660 w 662"/>
                  <a:gd name="T69" fmla="*/ 32 h 306"/>
                  <a:gd name="T70" fmla="*/ 652 w 662"/>
                  <a:gd name="T71" fmla="*/ 9 h 306"/>
                  <a:gd name="T72" fmla="*/ 626 w 662"/>
                  <a:gd name="T73" fmla="*/ 0 h 306"/>
                  <a:gd name="T74" fmla="*/ 597 w 662"/>
                  <a:gd name="T75" fmla="*/ 2 h 306"/>
                  <a:gd name="T76" fmla="*/ 572 w 662"/>
                  <a:gd name="T77" fmla="*/ 13 h 306"/>
                  <a:gd name="T78" fmla="*/ 538 w 662"/>
                  <a:gd name="T79" fmla="*/ 32 h 306"/>
                  <a:gd name="T80" fmla="*/ 493 w 662"/>
                  <a:gd name="T81" fmla="*/ 63 h 306"/>
                  <a:gd name="T82" fmla="*/ 439 w 662"/>
                  <a:gd name="T83" fmla="*/ 95 h 306"/>
                  <a:gd name="T84" fmla="*/ 384 w 662"/>
                  <a:gd name="T85" fmla="*/ 131 h 306"/>
                  <a:gd name="T86" fmla="*/ 327 w 662"/>
                  <a:gd name="T87" fmla="*/ 165 h 306"/>
                  <a:gd name="T88" fmla="*/ 276 w 662"/>
                  <a:gd name="T89" fmla="*/ 198 h 306"/>
                  <a:gd name="T90" fmla="*/ 230 w 662"/>
                  <a:gd name="T91" fmla="*/ 226 h 306"/>
                  <a:gd name="T92" fmla="*/ 196 w 662"/>
                  <a:gd name="T93" fmla="*/ 245 h 306"/>
                  <a:gd name="T94" fmla="*/ 173 w 662"/>
                  <a:gd name="T95" fmla="*/ 257 h 306"/>
                  <a:gd name="T96" fmla="*/ 141 w 662"/>
                  <a:gd name="T97" fmla="*/ 253 h 306"/>
                  <a:gd name="T98" fmla="*/ 116 w 662"/>
                  <a:gd name="T99" fmla="*/ 247 h 306"/>
                  <a:gd name="T100" fmla="*/ 90 w 662"/>
                  <a:gd name="T101" fmla="*/ 236 h 306"/>
                  <a:gd name="T102" fmla="*/ 112 w 662"/>
                  <a:gd name="T103" fmla="*/ 221 h 306"/>
                  <a:gd name="T104" fmla="*/ 139 w 662"/>
                  <a:gd name="T105" fmla="*/ 205 h 306"/>
                  <a:gd name="T106" fmla="*/ 173 w 662"/>
                  <a:gd name="T107" fmla="*/ 186 h 306"/>
                  <a:gd name="T108" fmla="*/ 213 w 662"/>
                  <a:gd name="T109" fmla="*/ 162 h 306"/>
                  <a:gd name="T110" fmla="*/ 257 w 662"/>
                  <a:gd name="T111" fmla="*/ 139 h 306"/>
                  <a:gd name="T112" fmla="*/ 301 w 662"/>
                  <a:gd name="T113" fmla="*/ 114 h 306"/>
                  <a:gd name="T114" fmla="*/ 342 w 662"/>
                  <a:gd name="T115" fmla="*/ 89 h 306"/>
                  <a:gd name="T116" fmla="*/ 379 w 662"/>
                  <a:gd name="T117" fmla="*/ 68 h 306"/>
                  <a:gd name="T118" fmla="*/ 407 w 662"/>
                  <a:gd name="T119" fmla="*/ 51 h 30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62"/>
                  <a:gd name="T181" fmla="*/ 0 h 306"/>
                  <a:gd name="T182" fmla="*/ 662 w 662"/>
                  <a:gd name="T183" fmla="*/ 306 h 30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62" h="306">
                    <a:moveTo>
                      <a:pt x="432" y="38"/>
                    </a:moveTo>
                    <a:lnTo>
                      <a:pt x="432" y="36"/>
                    </a:lnTo>
                    <a:lnTo>
                      <a:pt x="428" y="32"/>
                    </a:lnTo>
                    <a:lnTo>
                      <a:pt x="424" y="29"/>
                    </a:lnTo>
                    <a:lnTo>
                      <a:pt x="422" y="27"/>
                    </a:lnTo>
                    <a:lnTo>
                      <a:pt x="417" y="25"/>
                    </a:lnTo>
                    <a:lnTo>
                      <a:pt x="415" y="21"/>
                    </a:lnTo>
                    <a:lnTo>
                      <a:pt x="409" y="19"/>
                    </a:lnTo>
                    <a:lnTo>
                      <a:pt x="405" y="15"/>
                    </a:lnTo>
                    <a:lnTo>
                      <a:pt x="401" y="13"/>
                    </a:lnTo>
                    <a:lnTo>
                      <a:pt x="398" y="11"/>
                    </a:lnTo>
                    <a:lnTo>
                      <a:pt x="392" y="9"/>
                    </a:lnTo>
                    <a:lnTo>
                      <a:pt x="390" y="8"/>
                    </a:lnTo>
                    <a:lnTo>
                      <a:pt x="384" y="9"/>
                    </a:lnTo>
                    <a:lnTo>
                      <a:pt x="379" y="13"/>
                    </a:lnTo>
                    <a:lnTo>
                      <a:pt x="375" y="15"/>
                    </a:lnTo>
                    <a:lnTo>
                      <a:pt x="369" y="19"/>
                    </a:lnTo>
                    <a:lnTo>
                      <a:pt x="365" y="21"/>
                    </a:lnTo>
                    <a:lnTo>
                      <a:pt x="361" y="25"/>
                    </a:lnTo>
                    <a:lnTo>
                      <a:pt x="356" y="27"/>
                    </a:lnTo>
                    <a:lnTo>
                      <a:pt x="350" y="29"/>
                    </a:lnTo>
                    <a:lnTo>
                      <a:pt x="344" y="32"/>
                    </a:lnTo>
                    <a:lnTo>
                      <a:pt x="339" y="36"/>
                    </a:lnTo>
                    <a:lnTo>
                      <a:pt x="333" y="40"/>
                    </a:lnTo>
                    <a:lnTo>
                      <a:pt x="325" y="42"/>
                    </a:lnTo>
                    <a:lnTo>
                      <a:pt x="320" y="48"/>
                    </a:lnTo>
                    <a:lnTo>
                      <a:pt x="312" y="51"/>
                    </a:lnTo>
                    <a:lnTo>
                      <a:pt x="304" y="55"/>
                    </a:lnTo>
                    <a:lnTo>
                      <a:pt x="297" y="59"/>
                    </a:lnTo>
                    <a:lnTo>
                      <a:pt x="291" y="63"/>
                    </a:lnTo>
                    <a:lnTo>
                      <a:pt x="284" y="67"/>
                    </a:lnTo>
                    <a:lnTo>
                      <a:pt x="274" y="72"/>
                    </a:lnTo>
                    <a:lnTo>
                      <a:pt x="268" y="76"/>
                    </a:lnTo>
                    <a:lnTo>
                      <a:pt x="259" y="80"/>
                    </a:lnTo>
                    <a:lnTo>
                      <a:pt x="251" y="86"/>
                    </a:lnTo>
                    <a:lnTo>
                      <a:pt x="244" y="89"/>
                    </a:lnTo>
                    <a:lnTo>
                      <a:pt x="236" y="95"/>
                    </a:lnTo>
                    <a:lnTo>
                      <a:pt x="227" y="99"/>
                    </a:lnTo>
                    <a:lnTo>
                      <a:pt x="219" y="105"/>
                    </a:lnTo>
                    <a:lnTo>
                      <a:pt x="209" y="108"/>
                    </a:lnTo>
                    <a:lnTo>
                      <a:pt x="202" y="114"/>
                    </a:lnTo>
                    <a:lnTo>
                      <a:pt x="194" y="118"/>
                    </a:lnTo>
                    <a:lnTo>
                      <a:pt x="187" y="124"/>
                    </a:lnTo>
                    <a:lnTo>
                      <a:pt x="177" y="129"/>
                    </a:lnTo>
                    <a:lnTo>
                      <a:pt x="169" y="133"/>
                    </a:lnTo>
                    <a:lnTo>
                      <a:pt x="160" y="139"/>
                    </a:lnTo>
                    <a:lnTo>
                      <a:pt x="152" y="143"/>
                    </a:lnTo>
                    <a:lnTo>
                      <a:pt x="143" y="146"/>
                    </a:lnTo>
                    <a:lnTo>
                      <a:pt x="135" y="152"/>
                    </a:lnTo>
                    <a:lnTo>
                      <a:pt x="128" y="156"/>
                    </a:lnTo>
                    <a:lnTo>
                      <a:pt x="120" y="162"/>
                    </a:lnTo>
                    <a:lnTo>
                      <a:pt x="112" y="165"/>
                    </a:lnTo>
                    <a:lnTo>
                      <a:pt x="105" y="171"/>
                    </a:lnTo>
                    <a:lnTo>
                      <a:pt x="97" y="175"/>
                    </a:lnTo>
                    <a:lnTo>
                      <a:pt x="90" y="179"/>
                    </a:lnTo>
                    <a:lnTo>
                      <a:pt x="84" y="183"/>
                    </a:lnTo>
                    <a:lnTo>
                      <a:pt x="76" y="188"/>
                    </a:lnTo>
                    <a:lnTo>
                      <a:pt x="71" y="192"/>
                    </a:lnTo>
                    <a:lnTo>
                      <a:pt x="63" y="196"/>
                    </a:lnTo>
                    <a:lnTo>
                      <a:pt x="57" y="200"/>
                    </a:lnTo>
                    <a:lnTo>
                      <a:pt x="52" y="203"/>
                    </a:lnTo>
                    <a:lnTo>
                      <a:pt x="46" y="205"/>
                    </a:lnTo>
                    <a:lnTo>
                      <a:pt x="40" y="209"/>
                    </a:lnTo>
                    <a:lnTo>
                      <a:pt x="35" y="213"/>
                    </a:lnTo>
                    <a:lnTo>
                      <a:pt x="31" y="215"/>
                    </a:lnTo>
                    <a:lnTo>
                      <a:pt x="27" y="219"/>
                    </a:lnTo>
                    <a:lnTo>
                      <a:pt x="23" y="221"/>
                    </a:lnTo>
                    <a:lnTo>
                      <a:pt x="19" y="224"/>
                    </a:lnTo>
                    <a:lnTo>
                      <a:pt x="16" y="226"/>
                    </a:lnTo>
                    <a:lnTo>
                      <a:pt x="12" y="228"/>
                    </a:lnTo>
                    <a:lnTo>
                      <a:pt x="10" y="230"/>
                    </a:lnTo>
                    <a:lnTo>
                      <a:pt x="6" y="234"/>
                    </a:lnTo>
                    <a:lnTo>
                      <a:pt x="4" y="236"/>
                    </a:lnTo>
                    <a:lnTo>
                      <a:pt x="0" y="243"/>
                    </a:lnTo>
                    <a:lnTo>
                      <a:pt x="2" y="249"/>
                    </a:lnTo>
                    <a:lnTo>
                      <a:pt x="4" y="253"/>
                    </a:lnTo>
                    <a:lnTo>
                      <a:pt x="6" y="257"/>
                    </a:lnTo>
                    <a:lnTo>
                      <a:pt x="10" y="259"/>
                    </a:lnTo>
                    <a:lnTo>
                      <a:pt x="14" y="262"/>
                    </a:lnTo>
                    <a:lnTo>
                      <a:pt x="17" y="264"/>
                    </a:lnTo>
                    <a:lnTo>
                      <a:pt x="23" y="268"/>
                    </a:lnTo>
                    <a:lnTo>
                      <a:pt x="27" y="270"/>
                    </a:lnTo>
                    <a:lnTo>
                      <a:pt x="33" y="274"/>
                    </a:lnTo>
                    <a:lnTo>
                      <a:pt x="38" y="276"/>
                    </a:lnTo>
                    <a:lnTo>
                      <a:pt x="44" y="278"/>
                    </a:lnTo>
                    <a:lnTo>
                      <a:pt x="50" y="280"/>
                    </a:lnTo>
                    <a:lnTo>
                      <a:pt x="55" y="281"/>
                    </a:lnTo>
                    <a:lnTo>
                      <a:pt x="61" y="283"/>
                    </a:lnTo>
                    <a:lnTo>
                      <a:pt x="67" y="285"/>
                    </a:lnTo>
                    <a:lnTo>
                      <a:pt x="71" y="285"/>
                    </a:lnTo>
                    <a:lnTo>
                      <a:pt x="76" y="287"/>
                    </a:lnTo>
                    <a:lnTo>
                      <a:pt x="80" y="287"/>
                    </a:lnTo>
                    <a:lnTo>
                      <a:pt x="84" y="289"/>
                    </a:lnTo>
                    <a:lnTo>
                      <a:pt x="90" y="291"/>
                    </a:lnTo>
                    <a:lnTo>
                      <a:pt x="93" y="291"/>
                    </a:lnTo>
                    <a:lnTo>
                      <a:pt x="99" y="293"/>
                    </a:lnTo>
                    <a:lnTo>
                      <a:pt x="105" y="295"/>
                    </a:lnTo>
                    <a:lnTo>
                      <a:pt x="111" y="295"/>
                    </a:lnTo>
                    <a:lnTo>
                      <a:pt x="116" y="297"/>
                    </a:lnTo>
                    <a:lnTo>
                      <a:pt x="120" y="299"/>
                    </a:lnTo>
                    <a:lnTo>
                      <a:pt x="128" y="300"/>
                    </a:lnTo>
                    <a:lnTo>
                      <a:pt x="131" y="300"/>
                    </a:lnTo>
                    <a:lnTo>
                      <a:pt x="137" y="300"/>
                    </a:lnTo>
                    <a:lnTo>
                      <a:pt x="143" y="302"/>
                    </a:lnTo>
                    <a:lnTo>
                      <a:pt x="149" y="302"/>
                    </a:lnTo>
                    <a:lnTo>
                      <a:pt x="154" y="302"/>
                    </a:lnTo>
                    <a:lnTo>
                      <a:pt x="160" y="304"/>
                    </a:lnTo>
                    <a:lnTo>
                      <a:pt x="164" y="304"/>
                    </a:lnTo>
                    <a:lnTo>
                      <a:pt x="169" y="306"/>
                    </a:lnTo>
                    <a:lnTo>
                      <a:pt x="175" y="304"/>
                    </a:lnTo>
                    <a:lnTo>
                      <a:pt x="179" y="304"/>
                    </a:lnTo>
                    <a:lnTo>
                      <a:pt x="183" y="304"/>
                    </a:lnTo>
                    <a:lnTo>
                      <a:pt x="188" y="304"/>
                    </a:lnTo>
                    <a:lnTo>
                      <a:pt x="192" y="304"/>
                    </a:lnTo>
                    <a:lnTo>
                      <a:pt x="196" y="304"/>
                    </a:lnTo>
                    <a:lnTo>
                      <a:pt x="200" y="302"/>
                    </a:lnTo>
                    <a:lnTo>
                      <a:pt x="204" y="302"/>
                    </a:lnTo>
                    <a:lnTo>
                      <a:pt x="208" y="300"/>
                    </a:lnTo>
                    <a:lnTo>
                      <a:pt x="213" y="297"/>
                    </a:lnTo>
                    <a:lnTo>
                      <a:pt x="217" y="295"/>
                    </a:lnTo>
                    <a:lnTo>
                      <a:pt x="221" y="291"/>
                    </a:lnTo>
                    <a:lnTo>
                      <a:pt x="225" y="289"/>
                    </a:lnTo>
                    <a:lnTo>
                      <a:pt x="228" y="287"/>
                    </a:lnTo>
                    <a:lnTo>
                      <a:pt x="234" y="285"/>
                    </a:lnTo>
                    <a:lnTo>
                      <a:pt x="238" y="283"/>
                    </a:lnTo>
                    <a:lnTo>
                      <a:pt x="242" y="280"/>
                    </a:lnTo>
                    <a:lnTo>
                      <a:pt x="247" y="276"/>
                    </a:lnTo>
                    <a:lnTo>
                      <a:pt x="253" y="274"/>
                    </a:lnTo>
                    <a:lnTo>
                      <a:pt x="259" y="270"/>
                    </a:lnTo>
                    <a:lnTo>
                      <a:pt x="265" y="266"/>
                    </a:lnTo>
                    <a:lnTo>
                      <a:pt x="272" y="262"/>
                    </a:lnTo>
                    <a:lnTo>
                      <a:pt x="276" y="259"/>
                    </a:lnTo>
                    <a:lnTo>
                      <a:pt x="284" y="255"/>
                    </a:lnTo>
                    <a:lnTo>
                      <a:pt x="289" y="251"/>
                    </a:lnTo>
                    <a:lnTo>
                      <a:pt x="297" y="247"/>
                    </a:lnTo>
                    <a:lnTo>
                      <a:pt x="303" y="243"/>
                    </a:lnTo>
                    <a:lnTo>
                      <a:pt x="308" y="238"/>
                    </a:lnTo>
                    <a:lnTo>
                      <a:pt x="316" y="234"/>
                    </a:lnTo>
                    <a:lnTo>
                      <a:pt x="323" y="230"/>
                    </a:lnTo>
                    <a:lnTo>
                      <a:pt x="331" y="224"/>
                    </a:lnTo>
                    <a:lnTo>
                      <a:pt x="339" y="221"/>
                    </a:lnTo>
                    <a:lnTo>
                      <a:pt x="346" y="215"/>
                    </a:lnTo>
                    <a:lnTo>
                      <a:pt x="354" y="211"/>
                    </a:lnTo>
                    <a:lnTo>
                      <a:pt x="361" y="205"/>
                    </a:lnTo>
                    <a:lnTo>
                      <a:pt x="369" y="202"/>
                    </a:lnTo>
                    <a:lnTo>
                      <a:pt x="377" y="196"/>
                    </a:lnTo>
                    <a:lnTo>
                      <a:pt x="384" y="192"/>
                    </a:lnTo>
                    <a:lnTo>
                      <a:pt x="392" y="186"/>
                    </a:lnTo>
                    <a:lnTo>
                      <a:pt x="399" y="181"/>
                    </a:lnTo>
                    <a:lnTo>
                      <a:pt x="407" y="177"/>
                    </a:lnTo>
                    <a:lnTo>
                      <a:pt x="417" y="171"/>
                    </a:lnTo>
                    <a:lnTo>
                      <a:pt x="422" y="165"/>
                    </a:lnTo>
                    <a:lnTo>
                      <a:pt x="432" y="162"/>
                    </a:lnTo>
                    <a:lnTo>
                      <a:pt x="439" y="156"/>
                    </a:lnTo>
                    <a:lnTo>
                      <a:pt x="447" y="150"/>
                    </a:lnTo>
                    <a:lnTo>
                      <a:pt x="455" y="145"/>
                    </a:lnTo>
                    <a:lnTo>
                      <a:pt x="462" y="141"/>
                    </a:lnTo>
                    <a:lnTo>
                      <a:pt x="470" y="135"/>
                    </a:lnTo>
                    <a:lnTo>
                      <a:pt x="479" y="131"/>
                    </a:lnTo>
                    <a:lnTo>
                      <a:pt x="487" y="125"/>
                    </a:lnTo>
                    <a:lnTo>
                      <a:pt x="495" y="122"/>
                    </a:lnTo>
                    <a:lnTo>
                      <a:pt x="502" y="116"/>
                    </a:lnTo>
                    <a:lnTo>
                      <a:pt x="510" y="112"/>
                    </a:lnTo>
                    <a:lnTo>
                      <a:pt x="515" y="106"/>
                    </a:lnTo>
                    <a:lnTo>
                      <a:pt x="523" y="101"/>
                    </a:lnTo>
                    <a:lnTo>
                      <a:pt x="531" y="97"/>
                    </a:lnTo>
                    <a:lnTo>
                      <a:pt x="538" y="93"/>
                    </a:lnTo>
                    <a:lnTo>
                      <a:pt x="544" y="89"/>
                    </a:lnTo>
                    <a:lnTo>
                      <a:pt x="552" y="84"/>
                    </a:lnTo>
                    <a:lnTo>
                      <a:pt x="557" y="80"/>
                    </a:lnTo>
                    <a:lnTo>
                      <a:pt x="565" y="76"/>
                    </a:lnTo>
                    <a:lnTo>
                      <a:pt x="571" y="72"/>
                    </a:lnTo>
                    <a:lnTo>
                      <a:pt x="576" y="68"/>
                    </a:lnTo>
                    <a:lnTo>
                      <a:pt x="582" y="65"/>
                    </a:lnTo>
                    <a:lnTo>
                      <a:pt x="590" y="61"/>
                    </a:lnTo>
                    <a:lnTo>
                      <a:pt x="593" y="57"/>
                    </a:lnTo>
                    <a:lnTo>
                      <a:pt x="601" y="53"/>
                    </a:lnTo>
                    <a:lnTo>
                      <a:pt x="605" y="51"/>
                    </a:lnTo>
                    <a:lnTo>
                      <a:pt x="612" y="48"/>
                    </a:lnTo>
                    <a:lnTo>
                      <a:pt x="614" y="48"/>
                    </a:lnTo>
                    <a:lnTo>
                      <a:pt x="616" y="51"/>
                    </a:lnTo>
                    <a:lnTo>
                      <a:pt x="618" y="55"/>
                    </a:lnTo>
                    <a:lnTo>
                      <a:pt x="618" y="59"/>
                    </a:lnTo>
                    <a:lnTo>
                      <a:pt x="618" y="67"/>
                    </a:lnTo>
                    <a:lnTo>
                      <a:pt x="618" y="72"/>
                    </a:lnTo>
                    <a:lnTo>
                      <a:pt x="620" y="80"/>
                    </a:lnTo>
                    <a:lnTo>
                      <a:pt x="618" y="87"/>
                    </a:lnTo>
                    <a:lnTo>
                      <a:pt x="618" y="95"/>
                    </a:lnTo>
                    <a:lnTo>
                      <a:pt x="618" y="103"/>
                    </a:lnTo>
                    <a:lnTo>
                      <a:pt x="618" y="110"/>
                    </a:lnTo>
                    <a:lnTo>
                      <a:pt x="618" y="116"/>
                    </a:lnTo>
                    <a:lnTo>
                      <a:pt x="618" y="122"/>
                    </a:lnTo>
                    <a:lnTo>
                      <a:pt x="618" y="127"/>
                    </a:lnTo>
                    <a:lnTo>
                      <a:pt x="618" y="133"/>
                    </a:lnTo>
                    <a:lnTo>
                      <a:pt x="662" y="108"/>
                    </a:lnTo>
                    <a:lnTo>
                      <a:pt x="662" y="106"/>
                    </a:lnTo>
                    <a:lnTo>
                      <a:pt x="662" y="105"/>
                    </a:lnTo>
                    <a:lnTo>
                      <a:pt x="662" y="101"/>
                    </a:lnTo>
                    <a:lnTo>
                      <a:pt x="662" y="99"/>
                    </a:lnTo>
                    <a:lnTo>
                      <a:pt x="662" y="93"/>
                    </a:lnTo>
                    <a:lnTo>
                      <a:pt x="662" y="87"/>
                    </a:lnTo>
                    <a:lnTo>
                      <a:pt x="662" y="80"/>
                    </a:lnTo>
                    <a:lnTo>
                      <a:pt x="662" y="74"/>
                    </a:lnTo>
                    <a:lnTo>
                      <a:pt x="660" y="67"/>
                    </a:lnTo>
                    <a:lnTo>
                      <a:pt x="660" y="61"/>
                    </a:lnTo>
                    <a:lnTo>
                      <a:pt x="660" y="53"/>
                    </a:lnTo>
                    <a:lnTo>
                      <a:pt x="660" y="46"/>
                    </a:lnTo>
                    <a:lnTo>
                      <a:pt x="660" y="40"/>
                    </a:lnTo>
                    <a:lnTo>
                      <a:pt x="660" y="32"/>
                    </a:lnTo>
                    <a:lnTo>
                      <a:pt x="660" y="27"/>
                    </a:lnTo>
                    <a:lnTo>
                      <a:pt x="660" y="23"/>
                    </a:lnTo>
                    <a:lnTo>
                      <a:pt x="660" y="19"/>
                    </a:lnTo>
                    <a:lnTo>
                      <a:pt x="658" y="15"/>
                    </a:lnTo>
                    <a:lnTo>
                      <a:pt x="656" y="11"/>
                    </a:lnTo>
                    <a:lnTo>
                      <a:pt x="652" y="9"/>
                    </a:lnTo>
                    <a:lnTo>
                      <a:pt x="648" y="8"/>
                    </a:lnTo>
                    <a:lnTo>
                      <a:pt x="645" y="4"/>
                    </a:lnTo>
                    <a:lnTo>
                      <a:pt x="641" y="4"/>
                    </a:lnTo>
                    <a:lnTo>
                      <a:pt x="637" y="2"/>
                    </a:lnTo>
                    <a:lnTo>
                      <a:pt x="631" y="2"/>
                    </a:lnTo>
                    <a:lnTo>
                      <a:pt x="626" y="0"/>
                    </a:lnTo>
                    <a:lnTo>
                      <a:pt x="620" y="0"/>
                    </a:lnTo>
                    <a:lnTo>
                      <a:pt x="616" y="0"/>
                    </a:lnTo>
                    <a:lnTo>
                      <a:pt x="610" y="0"/>
                    </a:lnTo>
                    <a:lnTo>
                      <a:pt x="605" y="0"/>
                    </a:lnTo>
                    <a:lnTo>
                      <a:pt x="601" y="0"/>
                    </a:lnTo>
                    <a:lnTo>
                      <a:pt x="597" y="2"/>
                    </a:lnTo>
                    <a:lnTo>
                      <a:pt x="593" y="2"/>
                    </a:lnTo>
                    <a:lnTo>
                      <a:pt x="590" y="4"/>
                    </a:lnTo>
                    <a:lnTo>
                      <a:pt x="586" y="6"/>
                    </a:lnTo>
                    <a:lnTo>
                      <a:pt x="582" y="8"/>
                    </a:lnTo>
                    <a:lnTo>
                      <a:pt x="576" y="9"/>
                    </a:lnTo>
                    <a:lnTo>
                      <a:pt x="572" y="13"/>
                    </a:lnTo>
                    <a:lnTo>
                      <a:pt x="567" y="15"/>
                    </a:lnTo>
                    <a:lnTo>
                      <a:pt x="563" y="19"/>
                    </a:lnTo>
                    <a:lnTo>
                      <a:pt x="557" y="21"/>
                    </a:lnTo>
                    <a:lnTo>
                      <a:pt x="552" y="25"/>
                    </a:lnTo>
                    <a:lnTo>
                      <a:pt x="544" y="29"/>
                    </a:lnTo>
                    <a:lnTo>
                      <a:pt x="538" y="32"/>
                    </a:lnTo>
                    <a:lnTo>
                      <a:pt x="531" y="38"/>
                    </a:lnTo>
                    <a:lnTo>
                      <a:pt x="525" y="42"/>
                    </a:lnTo>
                    <a:lnTo>
                      <a:pt x="517" y="48"/>
                    </a:lnTo>
                    <a:lnTo>
                      <a:pt x="510" y="51"/>
                    </a:lnTo>
                    <a:lnTo>
                      <a:pt x="500" y="57"/>
                    </a:lnTo>
                    <a:lnTo>
                      <a:pt x="493" y="63"/>
                    </a:lnTo>
                    <a:lnTo>
                      <a:pt x="483" y="67"/>
                    </a:lnTo>
                    <a:lnTo>
                      <a:pt x="476" y="72"/>
                    </a:lnTo>
                    <a:lnTo>
                      <a:pt x="466" y="78"/>
                    </a:lnTo>
                    <a:lnTo>
                      <a:pt x="458" y="84"/>
                    </a:lnTo>
                    <a:lnTo>
                      <a:pt x="449" y="89"/>
                    </a:lnTo>
                    <a:lnTo>
                      <a:pt x="439" y="95"/>
                    </a:lnTo>
                    <a:lnTo>
                      <a:pt x="432" y="101"/>
                    </a:lnTo>
                    <a:lnTo>
                      <a:pt x="422" y="106"/>
                    </a:lnTo>
                    <a:lnTo>
                      <a:pt x="413" y="112"/>
                    </a:lnTo>
                    <a:lnTo>
                      <a:pt x="403" y="118"/>
                    </a:lnTo>
                    <a:lnTo>
                      <a:pt x="394" y="125"/>
                    </a:lnTo>
                    <a:lnTo>
                      <a:pt x="384" y="131"/>
                    </a:lnTo>
                    <a:lnTo>
                      <a:pt x="375" y="137"/>
                    </a:lnTo>
                    <a:lnTo>
                      <a:pt x="365" y="143"/>
                    </a:lnTo>
                    <a:lnTo>
                      <a:pt x="356" y="148"/>
                    </a:lnTo>
                    <a:lnTo>
                      <a:pt x="346" y="154"/>
                    </a:lnTo>
                    <a:lnTo>
                      <a:pt x="337" y="160"/>
                    </a:lnTo>
                    <a:lnTo>
                      <a:pt x="327" y="165"/>
                    </a:lnTo>
                    <a:lnTo>
                      <a:pt x="320" y="171"/>
                    </a:lnTo>
                    <a:lnTo>
                      <a:pt x="310" y="177"/>
                    </a:lnTo>
                    <a:lnTo>
                      <a:pt x="301" y="183"/>
                    </a:lnTo>
                    <a:lnTo>
                      <a:pt x="293" y="188"/>
                    </a:lnTo>
                    <a:lnTo>
                      <a:pt x="284" y="192"/>
                    </a:lnTo>
                    <a:lnTo>
                      <a:pt x="276" y="198"/>
                    </a:lnTo>
                    <a:lnTo>
                      <a:pt x="268" y="203"/>
                    </a:lnTo>
                    <a:lnTo>
                      <a:pt x="259" y="209"/>
                    </a:lnTo>
                    <a:lnTo>
                      <a:pt x="251" y="213"/>
                    </a:lnTo>
                    <a:lnTo>
                      <a:pt x="246" y="217"/>
                    </a:lnTo>
                    <a:lnTo>
                      <a:pt x="238" y="221"/>
                    </a:lnTo>
                    <a:lnTo>
                      <a:pt x="230" y="226"/>
                    </a:lnTo>
                    <a:lnTo>
                      <a:pt x="225" y="230"/>
                    </a:lnTo>
                    <a:lnTo>
                      <a:pt x="217" y="234"/>
                    </a:lnTo>
                    <a:lnTo>
                      <a:pt x="211" y="236"/>
                    </a:lnTo>
                    <a:lnTo>
                      <a:pt x="206" y="240"/>
                    </a:lnTo>
                    <a:lnTo>
                      <a:pt x="202" y="242"/>
                    </a:lnTo>
                    <a:lnTo>
                      <a:pt x="196" y="245"/>
                    </a:lnTo>
                    <a:lnTo>
                      <a:pt x="192" y="247"/>
                    </a:lnTo>
                    <a:lnTo>
                      <a:pt x="187" y="249"/>
                    </a:lnTo>
                    <a:lnTo>
                      <a:pt x="183" y="251"/>
                    </a:lnTo>
                    <a:lnTo>
                      <a:pt x="181" y="253"/>
                    </a:lnTo>
                    <a:lnTo>
                      <a:pt x="175" y="257"/>
                    </a:lnTo>
                    <a:lnTo>
                      <a:pt x="173" y="257"/>
                    </a:lnTo>
                    <a:lnTo>
                      <a:pt x="168" y="257"/>
                    </a:lnTo>
                    <a:lnTo>
                      <a:pt x="162" y="257"/>
                    </a:lnTo>
                    <a:lnTo>
                      <a:pt x="154" y="255"/>
                    </a:lnTo>
                    <a:lnTo>
                      <a:pt x="149" y="253"/>
                    </a:lnTo>
                    <a:lnTo>
                      <a:pt x="143" y="253"/>
                    </a:lnTo>
                    <a:lnTo>
                      <a:pt x="141" y="253"/>
                    </a:lnTo>
                    <a:lnTo>
                      <a:pt x="135" y="251"/>
                    </a:lnTo>
                    <a:lnTo>
                      <a:pt x="131" y="251"/>
                    </a:lnTo>
                    <a:lnTo>
                      <a:pt x="128" y="249"/>
                    </a:lnTo>
                    <a:lnTo>
                      <a:pt x="124" y="249"/>
                    </a:lnTo>
                    <a:lnTo>
                      <a:pt x="120" y="247"/>
                    </a:lnTo>
                    <a:lnTo>
                      <a:pt x="116" y="247"/>
                    </a:lnTo>
                    <a:lnTo>
                      <a:pt x="109" y="245"/>
                    </a:lnTo>
                    <a:lnTo>
                      <a:pt x="103" y="243"/>
                    </a:lnTo>
                    <a:lnTo>
                      <a:pt x="97" y="242"/>
                    </a:lnTo>
                    <a:lnTo>
                      <a:pt x="93" y="240"/>
                    </a:lnTo>
                    <a:lnTo>
                      <a:pt x="90" y="238"/>
                    </a:lnTo>
                    <a:lnTo>
                      <a:pt x="90" y="236"/>
                    </a:lnTo>
                    <a:lnTo>
                      <a:pt x="90" y="234"/>
                    </a:lnTo>
                    <a:lnTo>
                      <a:pt x="93" y="232"/>
                    </a:lnTo>
                    <a:lnTo>
                      <a:pt x="95" y="230"/>
                    </a:lnTo>
                    <a:lnTo>
                      <a:pt x="99" y="228"/>
                    </a:lnTo>
                    <a:lnTo>
                      <a:pt x="105" y="224"/>
                    </a:lnTo>
                    <a:lnTo>
                      <a:pt x="112" y="221"/>
                    </a:lnTo>
                    <a:lnTo>
                      <a:pt x="116" y="219"/>
                    </a:lnTo>
                    <a:lnTo>
                      <a:pt x="120" y="217"/>
                    </a:lnTo>
                    <a:lnTo>
                      <a:pt x="124" y="213"/>
                    </a:lnTo>
                    <a:lnTo>
                      <a:pt x="128" y="211"/>
                    </a:lnTo>
                    <a:lnTo>
                      <a:pt x="133" y="209"/>
                    </a:lnTo>
                    <a:lnTo>
                      <a:pt x="139" y="205"/>
                    </a:lnTo>
                    <a:lnTo>
                      <a:pt x="143" y="203"/>
                    </a:lnTo>
                    <a:lnTo>
                      <a:pt x="150" y="200"/>
                    </a:lnTo>
                    <a:lnTo>
                      <a:pt x="154" y="196"/>
                    </a:lnTo>
                    <a:lnTo>
                      <a:pt x="160" y="192"/>
                    </a:lnTo>
                    <a:lnTo>
                      <a:pt x="168" y="188"/>
                    </a:lnTo>
                    <a:lnTo>
                      <a:pt x="173" y="186"/>
                    </a:lnTo>
                    <a:lnTo>
                      <a:pt x="181" y="183"/>
                    </a:lnTo>
                    <a:lnTo>
                      <a:pt x="187" y="179"/>
                    </a:lnTo>
                    <a:lnTo>
                      <a:pt x="192" y="175"/>
                    </a:lnTo>
                    <a:lnTo>
                      <a:pt x="200" y="171"/>
                    </a:lnTo>
                    <a:lnTo>
                      <a:pt x="208" y="167"/>
                    </a:lnTo>
                    <a:lnTo>
                      <a:pt x="213" y="162"/>
                    </a:lnTo>
                    <a:lnTo>
                      <a:pt x="221" y="158"/>
                    </a:lnTo>
                    <a:lnTo>
                      <a:pt x="228" y="154"/>
                    </a:lnTo>
                    <a:lnTo>
                      <a:pt x="236" y="150"/>
                    </a:lnTo>
                    <a:lnTo>
                      <a:pt x="242" y="146"/>
                    </a:lnTo>
                    <a:lnTo>
                      <a:pt x="249" y="143"/>
                    </a:lnTo>
                    <a:lnTo>
                      <a:pt x="257" y="139"/>
                    </a:lnTo>
                    <a:lnTo>
                      <a:pt x="265" y="135"/>
                    </a:lnTo>
                    <a:lnTo>
                      <a:pt x="272" y="129"/>
                    </a:lnTo>
                    <a:lnTo>
                      <a:pt x="278" y="125"/>
                    </a:lnTo>
                    <a:lnTo>
                      <a:pt x="285" y="122"/>
                    </a:lnTo>
                    <a:lnTo>
                      <a:pt x="293" y="118"/>
                    </a:lnTo>
                    <a:lnTo>
                      <a:pt x="301" y="114"/>
                    </a:lnTo>
                    <a:lnTo>
                      <a:pt x="306" y="110"/>
                    </a:lnTo>
                    <a:lnTo>
                      <a:pt x="314" y="106"/>
                    </a:lnTo>
                    <a:lnTo>
                      <a:pt x="322" y="101"/>
                    </a:lnTo>
                    <a:lnTo>
                      <a:pt x="329" y="97"/>
                    </a:lnTo>
                    <a:lnTo>
                      <a:pt x="335" y="93"/>
                    </a:lnTo>
                    <a:lnTo>
                      <a:pt x="342" y="89"/>
                    </a:lnTo>
                    <a:lnTo>
                      <a:pt x="348" y="86"/>
                    </a:lnTo>
                    <a:lnTo>
                      <a:pt x="354" y="82"/>
                    </a:lnTo>
                    <a:lnTo>
                      <a:pt x="361" y="78"/>
                    </a:lnTo>
                    <a:lnTo>
                      <a:pt x="367" y="76"/>
                    </a:lnTo>
                    <a:lnTo>
                      <a:pt x="373" y="72"/>
                    </a:lnTo>
                    <a:lnTo>
                      <a:pt x="379" y="68"/>
                    </a:lnTo>
                    <a:lnTo>
                      <a:pt x="382" y="65"/>
                    </a:lnTo>
                    <a:lnTo>
                      <a:pt x="388" y="63"/>
                    </a:lnTo>
                    <a:lnTo>
                      <a:pt x="394" y="59"/>
                    </a:lnTo>
                    <a:lnTo>
                      <a:pt x="399" y="57"/>
                    </a:lnTo>
                    <a:lnTo>
                      <a:pt x="403" y="53"/>
                    </a:lnTo>
                    <a:lnTo>
                      <a:pt x="407" y="51"/>
                    </a:lnTo>
                    <a:lnTo>
                      <a:pt x="415" y="48"/>
                    </a:lnTo>
                    <a:lnTo>
                      <a:pt x="422" y="44"/>
                    </a:lnTo>
                    <a:lnTo>
                      <a:pt x="428" y="40"/>
                    </a:lnTo>
                    <a:lnTo>
                      <a:pt x="43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3" name="Freeform 33"/>
              <p:cNvSpPr>
                <a:spLocks/>
              </p:cNvSpPr>
              <p:nvPr/>
            </p:nvSpPr>
            <p:spPr bwMode="auto">
              <a:xfrm>
                <a:off x="2328" y="3334"/>
                <a:ext cx="259" cy="144"/>
              </a:xfrm>
              <a:custGeom>
                <a:avLst/>
                <a:gdLst>
                  <a:gd name="T0" fmla="*/ 367 w 620"/>
                  <a:gd name="T1" fmla="*/ 38 h 342"/>
                  <a:gd name="T2" fmla="*/ 333 w 620"/>
                  <a:gd name="T3" fmla="*/ 59 h 342"/>
                  <a:gd name="T4" fmla="*/ 308 w 620"/>
                  <a:gd name="T5" fmla="*/ 76 h 342"/>
                  <a:gd name="T6" fmla="*/ 279 w 620"/>
                  <a:gd name="T7" fmla="*/ 93 h 342"/>
                  <a:gd name="T8" fmla="*/ 247 w 620"/>
                  <a:gd name="T9" fmla="*/ 116 h 342"/>
                  <a:gd name="T10" fmla="*/ 213 w 620"/>
                  <a:gd name="T11" fmla="*/ 141 h 342"/>
                  <a:gd name="T12" fmla="*/ 175 w 620"/>
                  <a:gd name="T13" fmla="*/ 167 h 342"/>
                  <a:gd name="T14" fmla="*/ 137 w 620"/>
                  <a:gd name="T15" fmla="*/ 194 h 342"/>
                  <a:gd name="T16" fmla="*/ 97 w 620"/>
                  <a:gd name="T17" fmla="*/ 222 h 342"/>
                  <a:gd name="T18" fmla="*/ 65 w 620"/>
                  <a:gd name="T19" fmla="*/ 249 h 342"/>
                  <a:gd name="T20" fmla="*/ 28 w 620"/>
                  <a:gd name="T21" fmla="*/ 278 h 342"/>
                  <a:gd name="T22" fmla="*/ 4 w 620"/>
                  <a:gd name="T23" fmla="*/ 302 h 342"/>
                  <a:gd name="T24" fmla="*/ 9 w 620"/>
                  <a:gd name="T25" fmla="*/ 323 h 342"/>
                  <a:gd name="T26" fmla="*/ 32 w 620"/>
                  <a:gd name="T27" fmla="*/ 331 h 342"/>
                  <a:gd name="T28" fmla="*/ 65 w 620"/>
                  <a:gd name="T29" fmla="*/ 336 h 342"/>
                  <a:gd name="T30" fmla="*/ 97 w 620"/>
                  <a:gd name="T31" fmla="*/ 340 h 342"/>
                  <a:gd name="T32" fmla="*/ 127 w 620"/>
                  <a:gd name="T33" fmla="*/ 340 h 342"/>
                  <a:gd name="T34" fmla="*/ 158 w 620"/>
                  <a:gd name="T35" fmla="*/ 333 h 342"/>
                  <a:gd name="T36" fmla="*/ 186 w 620"/>
                  <a:gd name="T37" fmla="*/ 319 h 342"/>
                  <a:gd name="T38" fmla="*/ 219 w 620"/>
                  <a:gd name="T39" fmla="*/ 297 h 342"/>
                  <a:gd name="T40" fmla="*/ 255 w 620"/>
                  <a:gd name="T41" fmla="*/ 272 h 342"/>
                  <a:gd name="T42" fmla="*/ 281 w 620"/>
                  <a:gd name="T43" fmla="*/ 251 h 342"/>
                  <a:gd name="T44" fmla="*/ 312 w 620"/>
                  <a:gd name="T45" fmla="*/ 228 h 342"/>
                  <a:gd name="T46" fmla="*/ 346 w 620"/>
                  <a:gd name="T47" fmla="*/ 203 h 342"/>
                  <a:gd name="T48" fmla="*/ 382 w 620"/>
                  <a:gd name="T49" fmla="*/ 177 h 342"/>
                  <a:gd name="T50" fmla="*/ 416 w 620"/>
                  <a:gd name="T51" fmla="*/ 152 h 342"/>
                  <a:gd name="T52" fmla="*/ 449 w 620"/>
                  <a:gd name="T53" fmla="*/ 125 h 342"/>
                  <a:gd name="T54" fmla="*/ 477 w 620"/>
                  <a:gd name="T55" fmla="*/ 104 h 342"/>
                  <a:gd name="T56" fmla="*/ 506 w 620"/>
                  <a:gd name="T57" fmla="*/ 84 h 342"/>
                  <a:gd name="T58" fmla="*/ 534 w 620"/>
                  <a:gd name="T59" fmla="*/ 66 h 342"/>
                  <a:gd name="T60" fmla="*/ 544 w 620"/>
                  <a:gd name="T61" fmla="*/ 87 h 342"/>
                  <a:gd name="T62" fmla="*/ 553 w 620"/>
                  <a:gd name="T63" fmla="*/ 112 h 342"/>
                  <a:gd name="T64" fmla="*/ 561 w 620"/>
                  <a:gd name="T65" fmla="*/ 139 h 342"/>
                  <a:gd name="T66" fmla="*/ 568 w 620"/>
                  <a:gd name="T67" fmla="*/ 163 h 342"/>
                  <a:gd name="T68" fmla="*/ 614 w 620"/>
                  <a:gd name="T69" fmla="*/ 131 h 342"/>
                  <a:gd name="T70" fmla="*/ 606 w 620"/>
                  <a:gd name="T71" fmla="*/ 106 h 342"/>
                  <a:gd name="T72" fmla="*/ 595 w 620"/>
                  <a:gd name="T73" fmla="*/ 74 h 342"/>
                  <a:gd name="T74" fmla="*/ 583 w 620"/>
                  <a:gd name="T75" fmla="*/ 42 h 342"/>
                  <a:gd name="T76" fmla="*/ 572 w 620"/>
                  <a:gd name="T77" fmla="*/ 11 h 342"/>
                  <a:gd name="T78" fmla="*/ 545 w 620"/>
                  <a:gd name="T79" fmla="*/ 0 h 342"/>
                  <a:gd name="T80" fmla="*/ 521 w 620"/>
                  <a:gd name="T81" fmla="*/ 6 h 342"/>
                  <a:gd name="T82" fmla="*/ 487 w 620"/>
                  <a:gd name="T83" fmla="*/ 26 h 342"/>
                  <a:gd name="T84" fmla="*/ 452 w 620"/>
                  <a:gd name="T85" fmla="*/ 53 h 342"/>
                  <a:gd name="T86" fmla="*/ 424 w 620"/>
                  <a:gd name="T87" fmla="*/ 76 h 342"/>
                  <a:gd name="T88" fmla="*/ 393 w 620"/>
                  <a:gd name="T89" fmla="*/ 97 h 342"/>
                  <a:gd name="T90" fmla="*/ 359 w 620"/>
                  <a:gd name="T91" fmla="*/ 125 h 342"/>
                  <a:gd name="T92" fmla="*/ 315 w 620"/>
                  <a:gd name="T93" fmla="*/ 156 h 342"/>
                  <a:gd name="T94" fmla="*/ 277 w 620"/>
                  <a:gd name="T95" fmla="*/ 184 h 342"/>
                  <a:gd name="T96" fmla="*/ 243 w 620"/>
                  <a:gd name="T97" fmla="*/ 207 h 342"/>
                  <a:gd name="T98" fmla="*/ 219 w 620"/>
                  <a:gd name="T99" fmla="*/ 226 h 342"/>
                  <a:gd name="T100" fmla="*/ 181 w 620"/>
                  <a:gd name="T101" fmla="*/ 255 h 342"/>
                  <a:gd name="T102" fmla="*/ 152 w 620"/>
                  <a:gd name="T103" fmla="*/ 274 h 342"/>
                  <a:gd name="T104" fmla="*/ 124 w 620"/>
                  <a:gd name="T105" fmla="*/ 287 h 342"/>
                  <a:gd name="T106" fmla="*/ 97 w 620"/>
                  <a:gd name="T107" fmla="*/ 285 h 342"/>
                  <a:gd name="T108" fmla="*/ 120 w 620"/>
                  <a:gd name="T109" fmla="*/ 266 h 342"/>
                  <a:gd name="T110" fmla="*/ 152 w 620"/>
                  <a:gd name="T111" fmla="*/ 245 h 342"/>
                  <a:gd name="T112" fmla="*/ 192 w 620"/>
                  <a:gd name="T113" fmla="*/ 217 h 342"/>
                  <a:gd name="T114" fmla="*/ 239 w 620"/>
                  <a:gd name="T115" fmla="*/ 184 h 342"/>
                  <a:gd name="T116" fmla="*/ 289 w 620"/>
                  <a:gd name="T117" fmla="*/ 150 h 342"/>
                  <a:gd name="T118" fmla="*/ 334 w 620"/>
                  <a:gd name="T119" fmla="*/ 118 h 342"/>
                  <a:gd name="T120" fmla="*/ 376 w 620"/>
                  <a:gd name="T121" fmla="*/ 87 h 342"/>
                  <a:gd name="T122" fmla="*/ 412 w 620"/>
                  <a:gd name="T123" fmla="*/ 63 h 342"/>
                  <a:gd name="T124" fmla="*/ 441 w 620"/>
                  <a:gd name="T125" fmla="*/ 44 h 34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20"/>
                  <a:gd name="T190" fmla="*/ 0 h 342"/>
                  <a:gd name="T191" fmla="*/ 620 w 620"/>
                  <a:gd name="T192" fmla="*/ 342 h 34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20" h="342">
                    <a:moveTo>
                      <a:pt x="384" y="28"/>
                    </a:moveTo>
                    <a:lnTo>
                      <a:pt x="382" y="28"/>
                    </a:lnTo>
                    <a:lnTo>
                      <a:pt x="378" y="30"/>
                    </a:lnTo>
                    <a:lnTo>
                      <a:pt x="374" y="32"/>
                    </a:lnTo>
                    <a:lnTo>
                      <a:pt x="371" y="34"/>
                    </a:lnTo>
                    <a:lnTo>
                      <a:pt x="367" y="38"/>
                    </a:lnTo>
                    <a:lnTo>
                      <a:pt x="361" y="42"/>
                    </a:lnTo>
                    <a:lnTo>
                      <a:pt x="355" y="44"/>
                    </a:lnTo>
                    <a:lnTo>
                      <a:pt x="350" y="47"/>
                    </a:lnTo>
                    <a:lnTo>
                      <a:pt x="344" y="51"/>
                    </a:lnTo>
                    <a:lnTo>
                      <a:pt x="336" y="57"/>
                    </a:lnTo>
                    <a:lnTo>
                      <a:pt x="333" y="59"/>
                    </a:lnTo>
                    <a:lnTo>
                      <a:pt x="329" y="61"/>
                    </a:lnTo>
                    <a:lnTo>
                      <a:pt x="325" y="65"/>
                    </a:lnTo>
                    <a:lnTo>
                      <a:pt x="321" y="66"/>
                    </a:lnTo>
                    <a:lnTo>
                      <a:pt x="317" y="68"/>
                    </a:lnTo>
                    <a:lnTo>
                      <a:pt x="312" y="72"/>
                    </a:lnTo>
                    <a:lnTo>
                      <a:pt x="308" y="76"/>
                    </a:lnTo>
                    <a:lnTo>
                      <a:pt x="304" y="80"/>
                    </a:lnTo>
                    <a:lnTo>
                      <a:pt x="298" y="82"/>
                    </a:lnTo>
                    <a:lnTo>
                      <a:pt x="295" y="85"/>
                    </a:lnTo>
                    <a:lnTo>
                      <a:pt x="289" y="87"/>
                    </a:lnTo>
                    <a:lnTo>
                      <a:pt x="285" y="91"/>
                    </a:lnTo>
                    <a:lnTo>
                      <a:pt x="279" y="93"/>
                    </a:lnTo>
                    <a:lnTo>
                      <a:pt x="274" y="97"/>
                    </a:lnTo>
                    <a:lnTo>
                      <a:pt x="268" y="101"/>
                    </a:lnTo>
                    <a:lnTo>
                      <a:pt x="264" y="104"/>
                    </a:lnTo>
                    <a:lnTo>
                      <a:pt x="258" y="108"/>
                    </a:lnTo>
                    <a:lnTo>
                      <a:pt x="253" y="112"/>
                    </a:lnTo>
                    <a:lnTo>
                      <a:pt x="247" y="116"/>
                    </a:lnTo>
                    <a:lnTo>
                      <a:pt x="241" y="120"/>
                    </a:lnTo>
                    <a:lnTo>
                      <a:pt x="236" y="123"/>
                    </a:lnTo>
                    <a:lnTo>
                      <a:pt x="230" y="127"/>
                    </a:lnTo>
                    <a:lnTo>
                      <a:pt x="224" y="133"/>
                    </a:lnTo>
                    <a:lnTo>
                      <a:pt x="219" y="137"/>
                    </a:lnTo>
                    <a:lnTo>
                      <a:pt x="213" y="141"/>
                    </a:lnTo>
                    <a:lnTo>
                      <a:pt x="207" y="144"/>
                    </a:lnTo>
                    <a:lnTo>
                      <a:pt x="200" y="148"/>
                    </a:lnTo>
                    <a:lnTo>
                      <a:pt x="194" y="152"/>
                    </a:lnTo>
                    <a:lnTo>
                      <a:pt x="188" y="158"/>
                    </a:lnTo>
                    <a:lnTo>
                      <a:pt x="181" y="162"/>
                    </a:lnTo>
                    <a:lnTo>
                      <a:pt x="175" y="167"/>
                    </a:lnTo>
                    <a:lnTo>
                      <a:pt x="169" y="171"/>
                    </a:lnTo>
                    <a:lnTo>
                      <a:pt x="162" y="177"/>
                    </a:lnTo>
                    <a:lnTo>
                      <a:pt x="156" y="181"/>
                    </a:lnTo>
                    <a:lnTo>
                      <a:pt x="148" y="184"/>
                    </a:lnTo>
                    <a:lnTo>
                      <a:pt x="143" y="190"/>
                    </a:lnTo>
                    <a:lnTo>
                      <a:pt x="137" y="194"/>
                    </a:lnTo>
                    <a:lnTo>
                      <a:pt x="129" y="200"/>
                    </a:lnTo>
                    <a:lnTo>
                      <a:pt x="124" y="205"/>
                    </a:lnTo>
                    <a:lnTo>
                      <a:pt x="118" y="211"/>
                    </a:lnTo>
                    <a:lnTo>
                      <a:pt x="110" y="215"/>
                    </a:lnTo>
                    <a:lnTo>
                      <a:pt x="103" y="219"/>
                    </a:lnTo>
                    <a:lnTo>
                      <a:pt x="97" y="222"/>
                    </a:lnTo>
                    <a:lnTo>
                      <a:pt x="91" y="228"/>
                    </a:lnTo>
                    <a:lnTo>
                      <a:pt x="84" y="232"/>
                    </a:lnTo>
                    <a:lnTo>
                      <a:pt x="80" y="238"/>
                    </a:lnTo>
                    <a:lnTo>
                      <a:pt x="74" y="241"/>
                    </a:lnTo>
                    <a:lnTo>
                      <a:pt x="68" y="245"/>
                    </a:lnTo>
                    <a:lnTo>
                      <a:pt x="65" y="249"/>
                    </a:lnTo>
                    <a:lnTo>
                      <a:pt x="59" y="251"/>
                    </a:lnTo>
                    <a:lnTo>
                      <a:pt x="55" y="255"/>
                    </a:lnTo>
                    <a:lnTo>
                      <a:pt x="49" y="258"/>
                    </a:lnTo>
                    <a:lnTo>
                      <a:pt x="42" y="266"/>
                    </a:lnTo>
                    <a:lnTo>
                      <a:pt x="36" y="272"/>
                    </a:lnTo>
                    <a:lnTo>
                      <a:pt x="28" y="278"/>
                    </a:lnTo>
                    <a:lnTo>
                      <a:pt x="23" y="283"/>
                    </a:lnTo>
                    <a:lnTo>
                      <a:pt x="17" y="287"/>
                    </a:lnTo>
                    <a:lnTo>
                      <a:pt x="13" y="293"/>
                    </a:lnTo>
                    <a:lnTo>
                      <a:pt x="9" y="297"/>
                    </a:lnTo>
                    <a:lnTo>
                      <a:pt x="8" y="298"/>
                    </a:lnTo>
                    <a:lnTo>
                      <a:pt x="4" y="302"/>
                    </a:lnTo>
                    <a:lnTo>
                      <a:pt x="4" y="306"/>
                    </a:lnTo>
                    <a:lnTo>
                      <a:pt x="0" y="310"/>
                    </a:lnTo>
                    <a:lnTo>
                      <a:pt x="0" y="316"/>
                    </a:lnTo>
                    <a:lnTo>
                      <a:pt x="4" y="319"/>
                    </a:lnTo>
                    <a:lnTo>
                      <a:pt x="8" y="321"/>
                    </a:lnTo>
                    <a:lnTo>
                      <a:pt x="9" y="323"/>
                    </a:lnTo>
                    <a:lnTo>
                      <a:pt x="13" y="325"/>
                    </a:lnTo>
                    <a:lnTo>
                      <a:pt x="15" y="325"/>
                    </a:lnTo>
                    <a:lnTo>
                      <a:pt x="21" y="327"/>
                    </a:lnTo>
                    <a:lnTo>
                      <a:pt x="25" y="329"/>
                    </a:lnTo>
                    <a:lnTo>
                      <a:pt x="28" y="329"/>
                    </a:lnTo>
                    <a:lnTo>
                      <a:pt x="32" y="331"/>
                    </a:lnTo>
                    <a:lnTo>
                      <a:pt x="38" y="333"/>
                    </a:lnTo>
                    <a:lnTo>
                      <a:pt x="46" y="335"/>
                    </a:lnTo>
                    <a:lnTo>
                      <a:pt x="53" y="335"/>
                    </a:lnTo>
                    <a:lnTo>
                      <a:pt x="57" y="336"/>
                    </a:lnTo>
                    <a:lnTo>
                      <a:pt x="63" y="336"/>
                    </a:lnTo>
                    <a:lnTo>
                      <a:pt x="65" y="336"/>
                    </a:lnTo>
                    <a:lnTo>
                      <a:pt x="70" y="338"/>
                    </a:lnTo>
                    <a:lnTo>
                      <a:pt x="76" y="340"/>
                    </a:lnTo>
                    <a:lnTo>
                      <a:pt x="85" y="340"/>
                    </a:lnTo>
                    <a:lnTo>
                      <a:pt x="87" y="340"/>
                    </a:lnTo>
                    <a:lnTo>
                      <a:pt x="93" y="340"/>
                    </a:lnTo>
                    <a:lnTo>
                      <a:pt x="97" y="340"/>
                    </a:lnTo>
                    <a:lnTo>
                      <a:pt x="101" y="342"/>
                    </a:lnTo>
                    <a:lnTo>
                      <a:pt x="108" y="340"/>
                    </a:lnTo>
                    <a:lnTo>
                      <a:pt x="116" y="340"/>
                    </a:lnTo>
                    <a:lnTo>
                      <a:pt x="120" y="340"/>
                    </a:lnTo>
                    <a:lnTo>
                      <a:pt x="124" y="340"/>
                    </a:lnTo>
                    <a:lnTo>
                      <a:pt x="127" y="340"/>
                    </a:lnTo>
                    <a:lnTo>
                      <a:pt x="131" y="340"/>
                    </a:lnTo>
                    <a:lnTo>
                      <a:pt x="139" y="338"/>
                    </a:lnTo>
                    <a:lnTo>
                      <a:pt x="146" y="336"/>
                    </a:lnTo>
                    <a:lnTo>
                      <a:pt x="150" y="335"/>
                    </a:lnTo>
                    <a:lnTo>
                      <a:pt x="154" y="335"/>
                    </a:lnTo>
                    <a:lnTo>
                      <a:pt x="158" y="333"/>
                    </a:lnTo>
                    <a:lnTo>
                      <a:pt x="162" y="333"/>
                    </a:lnTo>
                    <a:lnTo>
                      <a:pt x="167" y="331"/>
                    </a:lnTo>
                    <a:lnTo>
                      <a:pt x="171" y="329"/>
                    </a:lnTo>
                    <a:lnTo>
                      <a:pt x="175" y="325"/>
                    </a:lnTo>
                    <a:lnTo>
                      <a:pt x="181" y="323"/>
                    </a:lnTo>
                    <a:lnTo>
                      <a:pt x="186" y="319"/>
                    </a:lnTo>
                    <a:lnTo>
                      <a:pt x="192" y="316"/>
                    </a:lnTo>
                    <a:lnTo>
                      <a:pt x="196" y="312"/>
                    </a:lnTo>
                    <a:lnTo>
                      <a:pt x="203" y="310"/>
                    </a:lnTo>
                    <a:lnTo>
                      <a:pt x="207" y="304"/>
                    </a:lnTo>
                    <a:lnTo>
                      <a:pt x="213" y="300"/>
                    </a:lnTo>
                    <a:lnTo>
                      <a:pt x="219" y="297"/>
                    </a:lnTo>
                    <a:lnTo>
                      <a:pt x="226" y="293"/>
                    </a:lnTo>
                    <a:lnTo>
                      <a:pt x="232" y="287"/>
                    </a:lnTo>
                    <a:lnTo>
                      <a:pt x="238" y="283"/>
                    </a:lnTo>
                    <a:lnTo>
                      <a:pt x="245" y="279"/>
                    </a:lnTo>
                    <a:lnTo>
                      <a:pt x="251" y="276"/>
                    </a:lnTo>
                    <a:lnTo>
                      <a:pt x="255" y="272"/>
                    </a:lnTo>
                    <a:lnTo>
                      <a:pt x="258" y="268"/>
                    </a:lnTo>
                    <a:lnTo>
                      <a:pt x="262" y="264"/>
                    </a:lnTo>
                    <a:lnTo>
                      <a:pt x="268" y="262"/>
                    </a:lnTo>
                    <a:lnTo>
                      <a:pt x="272" y="258"/>
                    </a:lnTo>
                    <a:lnTo>
                      <a:pt x="277" y="255"/>
                    </a:lnTo>
                    <a:lnTo>
                      <a:pt x="281" y="251"/>
                    </a:lnTo>
                    <a:lnTo>
                      <a:pt x="287" y="249"/>
                    </a:lnTo>
                    <a:lnTo>
                      <a:pt x="291" y="243"/>
                    </a:lnTo>
                    <a:lnTo>
                      <a:pt x="296" y="239"/>
                    </a:lnTo>
                    <a:lnTo>
                      <a:pt x="302" y="236"/>
                    </a:lnTo>
                    <a:lnTo>
                      <a:pt x="308" y="232"/>
                    </a:lnTo>
                    <a:lnTo>
                      <a:pt x="312" y="228"/>
                    </a:lnTo>
                    <a:lnTo>
                      <a:pt x="317" y="224"/>
                    </a:lnTo>
                    <a:lnTo>
                      <a:pt x="323" y="220"/>
                    </a:lnTo>
                    <a:lnTo>
                      <a:pt x="331" y="217"/>
                    </a:lnTo>
                    <a:lnTo>
                      <a:pt x="334" y="213"/>
                    </a:lnTo>
                    <a:lnTo>
                      <a:pt x="340" y="207"/>
                    </a:lnTo>
                    <a:lnTo>
                      <a:pt x="346" y="203"/>
                    </a:lnTo>
                    <a:lnTo>
                      <a:pt x="352" y="200"/>
                    </a:lnTo>
                    <a:lnTo>
                      <a:pt x="357" y="196"/>
                    </a:lnTo>
                    <a:lnTo>
                      <a:pt x="363" y="190"/>
                    </a:lnTo>
                    <a:lnTo>
                      <a:pt x="369" y="186"/>
                    </a:lnTo>
                    <a:lnTo>
                      <a:pt x="376" y="182"/>
                    </a:lnTo>
                    <a:lnTo>
                      <a:pt x="382" y="177"/>
                    </a:lnTo>
                    <a:lnTo>
                      <a:pt x="388" y="173"/>
                    </a:lnTo>
                    <a:lnTo>
                      <a:pt x="393" y="169"/>
                    </a:lnTo>
                    <a:lnTo>
                      <a:pt x="399" y="163"/>
                    </a:lnTo>
                    <a:lnTo>
                      <a:pt x="405" y="160"/>
                    </a:lnTo>
                    <a:lnTo>
                      <a:pt x="411" y="156"/>
                    </a:lnTo>
                    <a:lnTo>
                      <a:pt x="416" y="152"/>
                    </a:lnTo>
                    <a:lnTo>
                      <a:pt x="422" y="148"/>
                    </a:lnTo>
                    <a:lnTo>
                      <a:pt x="428" y="144"/>
                    </a:lnTo>
                    <a:lnTo>
                      <a:pt x="431" y="139"/>
                    </a:lnTo>
                    <a:lnTo>
                      <a:pt x="437" y="135"/>
                    </a:lnTo>
                    <a:lnTo>
                      <a:pt x="443" y="131"/>
                    </a:lnTo>
                    <a:lnTo>
                      <a:pt x="449" y="125"/>
                    </a:lnTo>
                    <a:lnTo>
                      <a:pt x="452" y="123"/>
                    </a:lnTo>
                    <a:lnTo>
                      <a:pt x="458" y="120"/>
                    </a:lnTo>
                    <a:lnTo>
                      <a:pt x="464" y="116"/>
                    </a:lnTo>
                    <a:lnTo>
                      <a:pt x="468" y="112"/>
                    </a:lnTo>
                    <a:lnTo>
                      <a:pt x="473" y="108"/>
                    </a:lnTo>
                    <a:lnTo>
                      <a:pt x="477" y="104"/>
                    </a:lnTo>
                    <a:lnTo>
                      <a:pt x="483" y="103"/>
                    </a:lnTo>
                    <a:lnTo>
                      <a:pt x="487" y="99"/>
                    </a:lnTo>
                    <a:lnTo>
                      <a:pt x="490" y="95"/>
                    </a:lnTo>
                    <a:lnTo>
                      <a:pt x="496" y="93"/>
                    </a:lnTo>
                    <a:lnTo>
                      <a:pt x="500" y="91"/>
                    </a:lnTo>
                    <a:lnTo>
                      <a:pt x="506" y="84"/>
                    </a:lnTo>
                    <a:lnTo>
                      <a:pt x="513" y="80"/>
                    </a:lnTo>
                    <a:lnTo>
                      <a:pt x="519" y="76"/>
                    </a:lnTo>
                    <a:lnTo>
                      <a:pt x="525" y="72"/>
                    </a:lnTo>
                    <a:lnTo>
                      <a:pt x="528" y="70"/>
                    </a:lnTo>
                    <a:lnTo>
                      <a:pt x="532" y="68"/>
                    </a:lnTo>
                    <a:lnTo>
                      <a:pt x="534" y="66"/>
                    </a:lnTo>
                    <a:lnTo>
                      <a:pt x="536" y="68"/>
                    </a:lnTo>
                    <a:lnTo>
                      <a:pt x="540" y="72"/>
                    </a:lnTo>
                    <a:lnTo>
                      <a:pt x="542" y="76"/>
                    </a:lnTo>
                    <a:lnTo>
                      <a:pt x="544" y="84"/>
                    </a:lnTo>
                    <a:lnTo>
                      <a:pt x="544" y="87"/>
                    </a:lnTo>
                    <a:lnTo>
                      <a:pt x="545" y="91"/>
                    </a:lnTo>
                    <a:lnTo>
                      <a:pt x="547" y="95"/>
                    </a:lnTo>
                    <a:lnTo>
                      <a:pt x="549" y="101"/>
                    </a:lnTo>
                    <a:lnTo>
                      <a:pt x="549" y="104"/>
                    </a:lnTo>
                    <a:lnTo>
                      <a:pt x="551" y="108"/>
                    </a:lnTo>
                    <a:lnTo>
                      <a:pt x="553" y="112"/>
                    </a:lnTo>
                    <a:lnTo>
                      <a:pt x="555" y="118"/>
                    </a:lnTo>
                    <a:lnTo>
                      <a:pt x="555" y="122"/>
                    </a:lnTo>
                    <a:lnTo>
                      <a:pt x="557" y="125"/>
                    </a:lnTo>
                    <a:lnTo>
                      <a:pt x="559" y="131"/>
                    </a:lnTo>
                    <a:lnTo>
                      <a:pt x="559" y="135"/>
                    </a:lnTo>
                    <a:lnTo>
                      <a:pt x="561" y="139"/>
                    </a:lnTo>
                    <a:lnTo>
                      <a:pt x="563" y="142"/>
                    </a:lnTo>
                    <a:lnTo>
                      <a:pt x="563" y="146"/>
                    </a:lnTo>
                    <a:lnTo>
                      <a:pt x="564" y="150"/>
                    </a:lnTo>
                    <a:lnTo>
                      <a:pt x="566" y="156"/>
                    </a:lnTo>
                    <a:lnTo>
                      <a:pt x="568" y="162"/>
                    </a:lnTo>
                    <a:lnTo>
                      <a:pt x="568" y="163"/>
                    </a:lnTo>
                    <a:lnTo>
                      <a:pt x="568" y="165"/>
                    </a:lnTo>
                    <a:lnTo>
                      <a:pt x="620" y="146"/>
                    </a:lnTo>
                    <a:lnTo>
                      <a:pt x="618" y="144"/>
                    </a:lnTo>
                    <a:lnTo>
                      <a:pt x="618" y="142"/>
                    </a:lnTo>
                    <a:lnTo>
                      <a:pt x="616" y="137"/>
                    </a:lnTo>
                    <a:lnTo>
                      <a:pt x="614" y="131"/>
                    </a:lnTo>
                    <a:lnTo>
                      <a:pt x="612" y="127"/>
                    </a:lnTo>
                    <a:lnTo>
                      <a:pt x="612" y="123"/>
                    </a:lnTo>
                    <a:lnTo>
                      <a:pt x="610" y="120"/>
                    </a:lnTo>
                    <a:lnTo>
                      <a:pt x="610" y="116"/>
                    </a:lnTo>
                    <a:lnTo>
                      <a:pt x="608" y="110"/>
                    </a:lnTo>
                    <a:lnTo>
                      <a:pt x="606" y="106"/>
                    </a:lnTo>
                    <a:lnTo>
                      <a:pt x="604" y="101"/>
                    </a:lnTo>
                    <a:lnTo>
                      <a:pt x="604" y="97"/>
                    </a:lnTo>
                    <a:lnTo>
                      <a:pt x="601" y="91"/>
                    </a:lnTo>
                    <a:lnTo>
                      <a:pt x="599" y="85"/>
                    </a:lnTo>
                    <a:lnTo>
                      <a:pt x="597" y="80"/>
                    </a:lnTo>
                    <a:lnTo>
                      <a:pt x="595" y="74"/>
                    </a:lnTo>
                    <a:lnTo>
                      <a:pt x="593" y="68"/>
                    </a:lnTo>
                    <a:lnTo>
                      <a:pt x="591" y="63"/>
                    </a:lnTo>
                    <a:lnTo>
                      <a:pt x="589" y="57"/>
                    </a:lnTo>
                    <a:lnTo>
                      <a:pt x="587" y="53"/>
                    </a:lnTo>
                    <a:lnTo>
                      <a:pt x="585" y="45"/>
                    </a:lnTo>
                    <a:lnTo>
                      <a:pt x="583" y="42"/>
                    </a:lnTo>
                    <a:lnTo>
                      <a:pt x="582" y="36"/>
                    </a:lnTo>
                    <a:lnTo>
                      <a:pt x="580" y="30"/>
                    </a:lnTo>
                    <a:lnTo>
                      <a:pt x="578" y="25"/>
                    </a:lnTo>
                    <a:lnTo>
                      <a:pt x="576" y="21"/>
                    </a:lnTo>
                    <a:lnTo>
                      <a:pt x="574" y="17"/>
                    </a:lnTo>
                    <a:lnTo>
                      <a:pt x="572" y="11"/>
                    </a:lnTo>
                    <a:lnTo>
                      <a:pt x="568" y="6"/>
                    </a:lnTo>
                    <a:lnTo>
                      <a:pt x="563" y="4"/>
                    </a:lnTo>
                    <a:lnTo>
                      <a:pt x="557" y="2"/>
                    </a:lnTo>
                    <a:lnTo>
                      <a:pt x="555" y="0"/>
                    </a:lnTo>
                    <a:lnTo>
                      <a:pt x="549" y="0"/>
                    </a:lnTo>
                    <a:lnTo>
                      <a:pt x="545" y="0"/>
                    </a:lnTo>
                    <a:lnTo>
                      <a:pt x="542" y="0"/>
                    </a:lnTo>
                    <a:lnTo>
                      <a:pt x="538" y="0"/>
                    </a:lnTo>
                    <a:lnTo>
                      <a:pt x="534" y="0"/>
                    </a:lnTo>
                    <a:lnTo>
                      <a:pt x="530" y="2"/>
                    </a:lnTo>
                    <a:lnTo>
                      <a:pt x="525" y="4"/>
                    </a:lnTo>
                    <a:lnTo>
                      <a:pt x="521" y="6"/>
                    </a:lnTo>
                    <a:lnTo>
                      <a:pt x="513" y="9"/>
                    </a:lnTo>
                    <a:lnTo>
                      <a:pt x="507" y="11"/>
                    </a:lnTo>
                    <a:lnTo>
                      <a:pt x="502" y="15"/>
                    </a:lnTo>
                    <a:lnTo>
                      <a:pt x="498" y="19"/>
                    </a:lnTo>
                    <a:lnTo>
                      <a:pt x="492" y="23"/>
                    </a:lnTo>
                    <a:lnTo>
                      <a:pt x="487" y="26"/>
                    </a:lnTo>
                    <a:lnTo>
                      <a:pt x="481" y="32"/>
                    </a:lnTo>
                    <a:lnTo>
                      <a:pt x="473" y="38"/>
                    </a:lnTo>
                    <a:lnTo>
                      <a:pt x="469" y="42"/>
                    </a:lnTo>
                    <a:lnTo>
                      <a:pt x="464" y="45"/>
                    </a:lnTo>
                    <a:lnTo>
                      <a:pt x="458" y="49"/>
                    </a:lnTo>
                    <a:lnTo>
                      <a:pt x="452" y="53"/>
                    </a:lnTo>
                    <a:lnTo>
                      <a:pt x="447" y="59"/>
                    </a:lnTo>
                    <a:lnTo>
                      <a:pt x="439" y="65"/>
                    </a:lnTo>
                    <a:lnTo>
                      <a:pt x="435" y="66"/>
                    </a:lnTo>
                    <a:lnTo>
                      <a:pt x="431" y="70"/>
                    </a:lnTo>
                    <a:lnTo>
                      <a:pt x="428" y="72"/>
                    </a:lnTo>
                    <a:lnTo>
                      <a:pt x="424" y="76"/>
                    </a:lnTo>
                    <a:lnTo>
                      <a:pt x="420" y="80"/>
                    </a:lnTo>
                    <a:lnTo>
                      <a:pt x="414" y="82"/>
                    </a:lnTo>
                    <a:lnTo>
                      <a:pt x="411" y="85"/>
                    </a:lnTo>
                    <a:lnTo>
                      <a:pt x="405" y="89"/>
                    </a:lnTo>
                    <a:lnTo>
                      <a:pt x="399" y="93"/>
                    </a:lnTo>
                    <a:lnTo>
                      <a:pt x="393" y="97"/>
                    </a:lnTo>
                    <a:lnTo>
                      <a:pt x="388" y="103"/>
                    </a:lnTo>
                    <a:lnTo>
                      <a:pt x="384" y="106"/>
                    </a:lnTo>
                    <a:lnTo>
                      <a:pt x="376" y="110"/>
                    </a:lnTo>
                    <a:lnTo>
                      <a:pt x="371" y="114"/>
                    </a:lnTo>
                    <a:lnTo>
                      <a:pt x="365" y="120"/>
                    </a:lnTo>
                    <a:lnTo>
                      <a:pt x="359" y="125"/>
                    </a:lnTo>
                    <a:lnTo>
                      <a:pt x="352" y="129"/>
                    </a:lnTo>
                    <a:lnTo>
                      <a:pt x="344" y="135"/>
                    </a:lnTo>
                    <a:lnTo>
                      <a:pt x="338" y="141"/>
                    </a:lnTo>
                    <a:lnTo>
                      <a:pt x="331" y="146"/>
                    </a:lnTo>
                    <a:lnTo>
                      <a:pt x="323" y="152"/>
                    </a:lnTo>
                    <a:lnTo>
                      <a:pt x="315" y="156"/>
                    </a:lnTo>
                    <a:lnTo>
                      <a:pt x="308" y="162"/>
                    </a:lnTo>
                    <a:lnTo>
                      <a:pt x="302" y="167"/>
                    </a:lnTo>
                    <a:lnTo>
                      <a:pt x="295" y="171"/>
                    </a:lnTo>
                    <a:lnTo>
                      <a:pt x="289" y="177"/>
                    </a:lnTo>
                    <a:lnTo>
                      <a:pt x="283" y="181"/>
                    </a:lnTo>
                    <a:lnTo>
                      <a:pt x="277" y="184"/>
                    </a:lnTo>
                    <a:lnTo>
                      <a:pt x="270" y="188"/>
                    </a:lnTo>
                    <a:lnTo>
                      <a:pt x="264" y="194"/>
                    </a:lnTo>
                    <a:lnTo>
                      <a:pt x="258" y="196"/>
                    </a:lnTo>
                    <a:lnTo>
                      <a:pt x="255" y="201"/>
                    </a:lnTo>
                    <a:lnTo>
                      <a:pt x="249" y="205"/>
                    </a:lnTo>
                    <a:lnTo>
                      <a:pt x="243" y="207"/>
                    </a:lnTo>
                    <a:lnTo>
                      <a:pt x="239" y="211"/>
                    </a:lnTo>
                    <a:lnTo>
                      <a:pt x="236" y="215"/>
                    </a:lnTo>
                    <a:lnTo>
                      <a:pt x="230" y="219"/>
                    </a:lnTo>
                    <a:lnTo>
                      <a:pt x="226" y="220"/>
                    </a:lnTo>
                    <a:lnTo>
                      <a:pt x="222" y="224"/>
                    </a:lnTo>
                    <a:lnTo>
                      <a:pt x="219" y="226"/>
                    </a:lnTo>
                    <a:lnTo>
                      <a:pt x="211" y="232"/>
                    </a:lnTo>
                    <a:lnTo>
                      <a:pt x="203" y="238"/>
                    </a:lnTo>
                    <a:lnTo>
                      <a:pt x="198" y="241"/>
                    </a:lnTo>
                    <a:lnTo>
                      <a:pt x="192" y="247"/>
                    </a:lnTo>
                    <a:lnTo>
                      <a:pt x="186" y="249"/>
                    </a:lnTo>
                    <a:lnTo>
                      <a:pt x="181" y="255"/>
                    </a:lnTo>
                    <a:lnTo>
                      <a:pt x="177" y="257"/>
                    </a:lnTo>
                    <a:lnTo>
                      <a:pt x="173" y="260"/>
                    </a:lnTo>
                    <a:lnTo>
                      <a:pt x="167" y="262"/>
                    </a:lnTo>
                    <a:lnTo>
                      <a:pt x="165" y="264"/>
                    </a:lnTo>
                    <a:lnTo>
                      <a:pt x="158" y="268"/>
                    </a:lnTo>
                    <a:lnTo>
                      <a:pt x="152" y="274"/>
                    </a:lnTo>
                    <a:lnTo>
                      <a:pt x="148" y="276"/>
                    </a:lnTo>
                    <a:lnTo>
                      <a:pt x="144" y="278"/>
                    </a:lnTo>
                    <a:lnTo>
                      <a:pt x="141" y="281"/>
                    </a:lnTo>
                    <a:lnTo>
                      <a:pt x="137" y="283"/>
                    </a:lnTo>
                    <a:lnTo>
                      <a:pt x="129" y="285"/>
                    </a:lnTo>
                    <a:lnTo>
                      <a:pt x="124" y="287"/>
                    </a:lnTo>
                    <a:lnTo>
                      <a:pt x="114" y="289"/>
                    </a:lnTo>
                    <a:lnTo>
                      <a:pt x="108" y="289"/>
                    </a:lnTo>
                    <a:lnTo>
                      <a:pt x="103" y="289"/>
                    </a:lnTo>
                    <a:lnTo>
                      <a:pt x="97" y="287"/>
                    </a:lnTo>
                    <a:lnTo>
                      <a:pt x="95" y="287"/>
                    </a:lnTo>
                    <a:lnTo>
                      <a:pt x="97" y="285"/>
                    </a:lnTo>
                    <a:lnTo>
                      <a:pt x="97" y="283"/>
                    </a:lnTo>
                    <a:lnTo>
                      <a:pt x="99" y="281"/>
                    </a:lnTo>
                    <a:lnTo>
                      <a:pt x="104" y="278"/>
                    </a:lnTo>
                    <a:lnTo>
                      <a:pt x="112" y="274"/>
                    </a:lnTo>
                    <a:lnTo>
                      <a:pt x="114" y="270"/>
                    </a:lnTo>
                    <a:lnTo>
                      <a:pt x="120" y="266"/>
                    </a:lnTo>
                    <a:lnTo>
                      <a:pt x="124" y="264"/>
                    </a:lnTo>
                    <a:lnTo>
                      <a:pt x="129" y="260"/>
                    </a:lnTo>
                    <a:lnTo>
                      <a:pt x="133" y="257"/>
                    </a:lnTo>
                    <a:lnTo>
                      <a:pt x="139" y="253"/>
                    </a:lnTo>
                    <a:lnTo>
                      <a:pt x="146" y="249"/>
                    </a:lnTo>
                    <a:lnTo>
                      <a:pt x="152" y="245"/>
                    </a:lnTo>
                    <a:lnTo>
                      <a:pt x="158" y="239"/>
                    </a:lnTo>
                    <a:lnTo>
                      <a:pt x="163" y="236"/>
                    </a:lnTo>
                    <a:lnTo>
                      <a:pt x="171" y="232"/>
                    </a:lnTo>
                    <a:lnTo>
                      <a:pt x="179" y="226"/>
                    </a:lnTo>
                    <a:lnTo>
                      <a:pt x="184" y="220"/>
                    </a:lnTo>
                    <a:lnTo>
                      <a:pt x="192" y="217"/>
                    </a:lnTo>
                    <a:lnTo>
                      <a:pt x="200" y="211"/>
                    </a:lnTo>
                    <a:lnTo>
                      <a:pt x="207" y="205"/>
                    </a:lnTo>
                    <a:lnTo>
                      <a:pt x="215" y="200"/>
                    </a:lnTo>
                    <a:lnTo>
                      <a:pt x="222" y="196"/>
                    </a:lnTo>
                    <a:lnTo>
                      <a:pt x="230" y="190"/>
                    </a:lnTo>
                    <a:lnTo>
                      <a:pt x="239" y="184"/>
                    </a:lnTo>
                    <a:lnTo>
                      <a:pt x="247" y="179"/>
                    </a:lnTo>
                    <a:lnTo>
                      <a:pt x="255" y="173"/>
                    </a:lnTo>
                    <a:lnTo>
                      <a:pt x="264" y="167"/>
                    </a:lnTo>
                    <a:lnTo>
                      <a:pt x="272" y="162"/>
                    </a:lnTo>
                    <a:lnTo>
                      <a:pt x="279" y="156"/>
                    </a:lnTo>
                    <a:lnTo>
                      <a:pt x="289" y="150"/>
                    </a:lnTo>
                    <a:lnTo>
                      <a:pt x="296" y="144"/>
                    </a:lnTo>
                    <a:lnTo>
                      <a:pt x="304" y="139"/>
                    </a:lnTo>
                    <a:lnTo>
                      <a:pt x="312" y="133"/>
                    </a:lnTo>
                    <a:lnTo>
                      <a:pt x="319" y="127"/>
                    </a:lnTo>
                    <a:lnTo>
                      <a:pt x="327" y="122"/>
                    </a:lnTo>
                    <a:lnTo>
                      <a:pt x="334" y="118"/>
                    </a:lnTo>
                    <a:lnTo>
                      <a:pt x="342" y="112"/>
                    </a:lnTo>
                    <a:lnTo>
                      <a:pt x="350" y="106"/>
                    </a:lnTo>
                    <a:lnTo>
                      <a:pt x="357" y="101"/>
                    </a:lnTo>
                    <a:lnTo>
                      <a:pt x="365" y="97"/>
                    </a:lnTo>
                    <a:lnTo>
                      <a:pt x="371" y="91"/>
                    </a:lnTo>
                    <a:lnTo>
                      <a:pt x="376" y="87"/>
                    </a:lnTo>
                    <a:lnTo>
                      <a:pt x="384" y="82"/>
                    </a:lnTo>
                    <a:lnTo>
                      <a:pt x="392" y="80"/>
                    </a:lnTo>
                    <a:lnTo>
                      <a:pt x="397" y="74"/>
                    </a:lnTo>
                    <a:lnTo>
                      <a:pt x="403" y="70"/>
                    </a:lnTo>
                    <a:lnTo>
                      <a:pt x="407" y="66"/>
                    </a:lnTo>
                    <a:lnTo>
                      <a:pt x="412" y="63"/>
                    </a:lnTo>
                    <a:lnTo>
                      <a:pt x="416" y="59"/>
                    </a:lnTo>
                    <a:lnTo>
                      <a:pt x="422" y="57"/>
                    </a:lnTo>
                    <a:lnTo>
                      <a:pt x="426" y="53"/>
                    </a:lnTo>
                    <a:lnTo>
                      <a:pt x="430" y="51"/>
                    </a:lnTo>
                    <a:lnTo>
                      <a:pt x="435" y="47"/>
                    </a:lnTo>
                    <a:lnTo>
                      <a:pt x="441" y="44"/>
                    </a:lnTo>
                    <a:lnTo>
                      <a:pt x="443" y="42"/>
                    </a:lnTo>
                    <a:lnTo>
                      <a:pt x="445" y="42"/>
                    </a:lnTo>
                    <a:lnTo>
                      <a:pt x="384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4" name="Freeform 34"/>
              <p:cNvSpPr>
                <a:spLocks/>
              </p:cNvSpPr>
              <p:nvPr/>
            </p:nvSpPr>
            <p:spPr bwMode="auto">
              <a:xfrm>
                <a:off x="2283" y="3315"/>
                <a:ext cx="383" cy="494"/>
              </a:xfrm>
              <a:custGeom>
                <a:avLst/>
                <a:gdLst>
                  <a:gd name="T0" fmla="*/ 503 w 916"/>
                  <a:gd name="T1" fmla="*/ 55 h 1185"/>
                  <a:gd name="T2" fmla="*/ 460 w 916"/>
                  <a:gd name="T3" fmla="*/ 67 h 1185"/>
                  <a:gd name="T4" fmla="*/ 385 w 916"/>
                  <a:gd name="T5" fmla="*/ 116 h 1185"/>
                  <a:gd name="T6" fmla="*/ 290 w 916"/>
                  <a:gd name="T7" fmla="*/ 181 h 1185"/>
                  <a:gd name="T8" fmla="*/ 197 w 916"/>
                  <a:gd name="T9" fmla="*/ 248 h 1185"/>
                  <a:gd name="T10" fmla="*/ 123 w 916"/>
                  <a:gd name="T11" fmla="*/ 301 h 1185"/>
                  <a:gd name="T12" fmla="*/ 74 w 916"/>
                  <a:gd name="T13" fmla="*/ 348 h 1185"/>
                  <a:gd name="T14" fmla="*/ 70 w 916"/>
                  <a:gd name="T15" fmla="*/ 394 h 1185"/>
                  <a:gd name="T16" fmla="*/ 104 w 916"/>
                  <a:gd name="T17" fmla="*/ 485 h 1185"/>
                  <a:gd name="T18" fmla="*/ 163 w 916"/>
                  <a:gd name="T19" fmla="*/ 639 h 1185"/>
                  <a:gd name="T20" fmla="*/ 232 w 916"/>
                  <a:gd name="T21" fmla="*/ 820 h 1185"/>
                  <a:gd name="T22" fmla="*/ 292 w 916"/>
                  <a:gd name="T23" fmla="*/ 983 h 1185"/>
                  <a:gd name="T24" fmla="*/ 334 w 916"/>
                  <a:gd name="T25" fmla="*/ 1088 h 1185"/>
                  <a:gd name="T26" fmla="*/ 361 w 916"/>
                  <a:gd name="T27" fmla="*/ 1109 h 1185"/>
                  <a:gd name="T28" fmla="*/ 429 w 916"/>
                  <a:gd name="T29" fmla="*/ 1119 h 1185"/>
                  <a:gd name="T30" fmla="*/ 492 w 916"/>
                  <a:gd name="T31" fmla="*/ 1119 h 1185"/>
                  <a:gd name="T32" fmla="*/ 536 w 916"/>
                  <a:gd name="T33" fmla="*/ 1088 h 1185"/>
                  <a:gd name="T34" fmla="*/ 585 w 916"/>
                  <a:gd name="T35" fmla="*/ 1044 h 1185"/>
                  <a:gd name="T36" fmla="*/ 642 w 916"/>
                  <a:gd name="T37" fmla="*/ 995 h 1185"/>
                  <a:gd name="T38" fmla="*/ 697 w 916"/>
                  <a:gd name="T39" fmla="*/ 944 h 1185"/>
                  <a:gd name="T40" fmla="*/ 752 w 916"/>
                  <a:gd name="T41" fmla="*/ 892 h 1185"/>
                  <a:gd name="T42" fmla="*/ 804 w 916"/>
                  <a:gd name="T43" fmla="*/ 843 h 1185"/>
                  <a:gd name="T44" fmla="*/ 857 w 916"/>
                  <a:gd name="T45" fmla="*/ 780 h 1185"/>
                  <a:gd name="T46" fmla="*/ 840 w 916"/>
                  <a:gd name="T47" fmla="*/ 723 h 1185"/>
                  <a:gd name="T48" fmla="*/ 802 w 916"/>
                  <a:gd name="T49" fmla="*/ 605 h 1185"/>
                  <a:gd name="T50" fmla="*/ 756 w 916"/>
                  <a:gd name="T51" fmla="*/ 459 h 1185"/>
                  <a:gd name="T52" fmla="*/ 710 w 916"/>
                  <a:gd name="T53" fmla="*/ 316 h 1185"/>
                  <a:gd name="T54" fmla="*/ 676 w 916"/>
                  <a:gd name="T55" fmla="*/ 213 h 1185"/>
                  <a:gd name="T56" fmla="*/ 712 w 916"/>
                  <a:gd name="T57" fmla="*/ 154 h 1185"/>
                  <a:gd name="T58" fmla="*/ 731 w 916"/>
                  <a:gd name="T59" fmla="*/ 210 h 1185"/>
                  <a:gd name="T60" fmla="*/ 760 w 916"/>
                  <a:gd name="T61" fmla="*/ 295 h 1185"/>
                  <a:gd name="T62" fmla="*/ 792 w 916"/>
                  <a:gd name="T63" fmla="*/ 392 h 1185"/>
                  <a:gd name="T64" fmla="*/ 823 w 916"/>
                  <a:gd name="T65" fmla="*/ 485 h 1185"/>
                  <a:gd name="T66" fmla="*/ 845 w 916"/>
                  <a:gd name="T67" fmla="*/ 559 h 1185"/>
                  <a:gd name="T68" fmla="*/ 861 w 916"/>
                  <a:gd name="T69" fmla="*/ 613 h 1185"/>
                  <a:gd name="T70" fmla="*/ 878 w 916"/>
                  <a:gd name="T71" fmla="*/ 668 h 1185"/>
                  <a:gd name="T72" fmla="*/ 895 w 916"/>
                  <a:gd name="T73" fmla="*/ 721 h 1185"/>
                  <a:gd name="T74" fmla="*/ 910 w 916"/>
                  <a:gd name="T75" fmla="*/ 774 h 1185"/>
                  <a:gd name="T76" fmla="*/ 899 w 916"/>
                  <a:gd name="T77" fmla="*/ 829 h 1185"/>
                  <a:gd name="T78" fmla="*/ 838 w 916"/>
                  <a:gd name="T79" fmla="*/ 892 h 1185"/>
                  <a:gd name="T80" fmla="*/ 754 w 916"/>
                  <a:gd name="T81" fmla="*/ 978 h 1185"/>
                  <a:gd name="T82" fmla="*/ 661 w 916"/>
                  <a:gd name="T83" fmla="*/ 1067 h 1185"/>
                  <a:gd name="T84" fmla="*/ 577 w 916"/>
                  <a:gd name="T85" fmla="*/ 1141 h 1185"/>
                  <a:gd name="T86" fmla="*/ 519 w 916"/>
                  <a:gd name="T87" fmla="*/ 1179 h 1185"/>
                  <a:gd name="T88" fmla="*/ 463 w 916"/>
                  <a:gd name="T89" fmla="*/ 1183 h 1185"/>
                  <a:gd name="T90" fmla="*/ 418 w 916"/>
                  <a:gd name="T91" fmla="*/ 1181 h 1185"/>
                  <a:gd name="T92" fmla="*/ 370 w 916"/>
                  <a:gd name="T93" fmla="*/ 1177 h 1185"/>
                  <a:gd name="T94" fmla="*/ 304 w 916"/>
                  <a:gd name="T95" fmla="*/ 1162 h 1185"/>
                  <a:gd name="T96" fmla="*/ 275 w 916"/>
                  <a:gd name="T97" fmla="*/ 1103 h 1185"/>
                  <a:gd name="T98" fmla="*/ 216 w 916"/>
                  <a:gd name="T99" fmla="*/ 957 h 1185"/>
                  <a:gd name="T100" fmla="*/ 144 w 916"/>
                  <a:gd name="T101" fmla="*/ 765 h 1185"/>
                  <a:gd name="T102" fmla="*/ 72 w 916"/>
                  <a:gd name="T103" fmla="*/ 569 h 1185"/>
                  <a:gd name="T104" fmla="*/ 17 w 916"/>
                  <a:gd name="T105" fmla="*/ 415 h 1185"/>
                  <a:gd name="T106" fmla="*/ 0 w 916"/>
                  <a:gd name="T107" fmla="*/ 346 h 1185"/>
                  <a:gd name="T108" fmla="*/ 45 w 916"/>
                  <a:gd name="T109" fmla="*/ 295 h 1185"/>
                  <a:gd name="T110" fmla="*/ 119 w 916"/>
                  <a:gd name="T111" fmla="*/ 236 h 1185"/>
                  <a:gd name="T112" fmla="*/ 209 w 916"/>
                  <a:gd name="T113" fmla="*/ 171 h 1185"/>
                  <a:gd name="T114" fmla="*/ 298 w 916"/>
                  <a:gd name="T115" fmla="*/ 111 h 1185"/>
                  <a:gd name="T116" fmla="*/ 370 w 916"/>
                  <a:gd name="T117" fmla="*/ 63 h 1185"/>
                  <a:gd name="T118" fmla="*/ 420 w 916"/>
                  <a:gd name="T119" fmla="*/ 33 h 1185"/>
                  <a:gd name="T120" fmla="*/ 492 w 916"/>
                  <a:gd name="T121" fmla="*/ 0 h 1185"/>
                  <a:gd name="T122" fmla="*/ 545 w 916"/>
                  <a:gd name="T123" fmla="*/ 25 h 1185"/>
                  <a:gd name="T124" fmla="*/ 564 w 916"/>
                  <a:gd name="T125" fmla="*/ 78 h 118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16"/>
                  <a:gd name="T190" fmla="*/ 0 h 1185"/>
                  <a:gd name="T191" fmla="*/ 916 w 916"/>
                  <a:gd name="T192" fmla="*/ 1185 h 118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16" h="1185">
                    <a:moveTo>
                      <a:pt x="515" y="92"/>
                    </a:moveTo>
                    <a:lnTo>
                      <a:pt x="515" y="90"/>
                    </a:lnTo>
                    <a:lnTo>
                      <a:pt x="513" y="84"/>
                    </a:lnTo>
                    <a:lnTo>
                      <a:pt x="511" y="80"/>
                    </a:lnTo>
                    <a:lnTo>
                      <a:pt x="511" y="78"/>
                    </a:lnTo>
                    <a:lnTo>
                      <a:pt x="511" y="74"/>
                    </a:lnTo>
                    <a:lnTo>
                      <a:pt x="509" y="71"/>
                    </a:lnTo>
                    <a:lnTo>
                      <a:pt x="507" y="67"/>
                    </a:lnTo>
                    <a:lnTo>
                      <a:pt x="505" y="61"/>
                    </a:lnTo>
                    <a:lnTo>
                      <a:pt x="505" y="57"/>
                    </a:lnTo>
                    <a:lnTo>
                      <a:pt x="503" y="55"/>
                    </a:lnTo>
                    <a:lnTo>
                      <a:pt x="500" y="52"/>
                    </a:lnTo>
                    <a:lnTo>
                      <a:pt x="494" y="50"/>
                    </a:lnTo>
                    <a:lnTo>
                      <a:pt x="492" y="48"/>
                    </a:lnTo>
                    <a:lnTo>
                      <a:pt x="488" y="52"/>
                    </a:lnTo>
                    <a:lnTo>
                      <a:pt x="484" y="52"/>
                    </a:lnTo>
                    <a:lnTo>
                      <a:pt x="480" y="54"/>
                    </a:lnTo>
                    <a:lnTo>
                      <a:pt x="477" y="55"/>
                    </a:lnTo>
                    <a:lnTo>
                      <a:pt x="473" y="59"/>
                    </a:lnTo>
                    <a:lnTo>
                      <a:pt x="469" y="61"/>
                    </a:lnTo>
                    <a:lnTo>
                      <a:pt x="463" y="63"/>
                    </a:lnTo>
                    <a:lnTo>
                      <a:pt x="460" y="67"/>
                    </a:lnTo>
                    <a:lnTo>
                      <a:pt x="454" y="71"/>
                    </a:lnTo>
                    <a:lnTo>
                      <a:pt x="448" y="74"/>
                    </a:lnTo>
                    <a:lnTo>
                      <a:pt x="442" y="78"/>
                    </a:lnTo>
                    <a:lnTo>
                      <a:pt x="435" y="82"/>
                    </a:lnTo>
                    <a:lnTo>
                      <a:pt x="429" y="88"/>
                    </a:lnTo>
                    <a:lnTo>
                      <a:pt x="423" y="92"/>
                    </a:lnTo>
                    <a:lnTo>
                      <a:pt x="416" y="95"/>
                    </a:lnTo>
                    <a:lnTo>
                      <a:pt x="408" y="101"/>
                    </a:lnTo>
                    <a:lnTo>
                      <a:pt x="401" y="107"/>
                    </a:lnTo>
                    <a:lnTo>
                      <a:pt x="393" y="111"/>
                    </a:lnTo>
                    <a:lnTo>
                      <a:pt x="385" y="116"/>
                    </a:lnTo>
                    <a:lnTo>
                      <a:pt x="376" y="122"/>
                    </a:lnTo>
                    <a:lnTo>
                      <a:pt x="368" y="128"/>
                    </a:lnTo>
                    <a:lnTo>
                      <a:pt x="361" y="132"/>
                    </a:lnTo>
                    <a:lnTo>
                      <a:pt x="351" y="137"/>
                    </a:lnTo>
                    <a:lnTo>
                      <a:pt x="344" y="143"/>
                    </a:lnTo>
                    <a:lnTo>
                      <a:pt x="334" y="151"/>
                    </a:lnTo>
                    <a:lnTo>
                      <a:pt x="327" y="156"/>
                    </a:lnTo>
                    <a:lnTo>
                      <a:pt x="317" y="162"/>
                    </a:lnTo>
                    <a:lnTo>
                      <a:pt x="309" y="168"/>
                    </a:lnTo>
                    <a:lnTo>
                      <a:pt x="300" y="175"/>
                    </a:lnTo>
                    <a:lnTo>
                      <a:pt x="290" y="181"/>
                    </a:lnTo>
                    <a:lnTo>
                      <a:pt x="283" y="187"/>
                    </a:lnTo>
                    <a:lnTo>
                      <a:pt x="273" y="192"/>
                    </a:lnTo>
                    <a:lnTo>
                      <a:pt x="264" y="198"/>
                    </a:lnTo>
                    <a:lnTo>
                      <a:pt x="256" y="204"/>
                    </a:lnTo>
                    <a:lnTo>
                      <a:pt x="247" y="211"/>
                    </a:lnTo>
                    <a:lnTo>
                      <a:pt x="239" y="217"/>
                    </a:lnTo>
                    <a:lnTo>
                      <a:pt x="230" y="223"/>
                    </a:lnTo>
                    <a:lnTo>
                      <a:pt x="222" y="229"/>
                    </a:lnTo>
                    <a:lnTo>
                      <a:pt x="212" y="234"/>
                    </a:lnTo>
                    <a:lnTo>
                      <a:pt x="205" y="240"/>
                    </a:lnTo>
                    <a:lnTo>
                      <a:pt x="197" y="248"/>
                    </a:lnTo>
                    <a:lnTo>
                      <a:pt x="190" y="251"/>
                    </a:lnTo>
                    <a:lnTo>
                      <a:pt x="182" y="257"/>
                    </a:lnTo>
                    <a:lnTo>
                      <a:pt x="174" y="263"/>
                    </a:lnTo>
                    <a:lnTo>
                      <a:pt x="167" y="268"/>
                    </a:lnTo>
                    <a:lnTo>
                      <a:pt x="159" y="274"/>
                    </a:lnTo>
                    <a:lnTo>
                      <a:pt x="154" y="278"/>
                    </a:lnTo>
                    <a:lnTo>
                      <a:pt x="146" y="284"/>
                    </a:lnTo>
                    <a:lnTo>
                      <a:pt x="140" y="287"/>
                    </a:lnTo>
                    <a:lnTo>
                      <a:pt x="135" y="293"/>
                    </a:lnTo>
                    <a:lnTo>
                      <a:pt x="129" y="297"/>
                    </a:lnTo>
                    <a:lnTo>
                      <a:pt x="123" y="301"/>
                    </a:lnTo>
                    <a:lnTo>
                      <a:pt x="119" y="306"/>
                    </a:lnTo>
                    <a:lnTo>
                      <a:pt x="114" y="308"/>
                    </a:lnTo>
                    <a:lnTo>
                      <a:pt x="110" y="312"/>
                    </a:lnTo>
                    <a:lnTo>
                      <a:pt x="106" y="314"/>
                    </a:lnTo>
                    <a:lnTo>
                      <a:pt x="102" y="318"/>
                    </a:lnTo>
                    <a:lnTo>
                      <a:pt x="97" y="324"/>
                    </a:lnTo>
                    <a:lnTo>
                      <a:pt x="93" y="327"/>
                    </a:lnTo>
                    <a:lnTo>
                      <a:pt x="87" y="333"/>
                    </a:lnTo>
                    <a:lnTo>
                      <a:pt x="81" y="339"/>
                    </a:lnTo>
                    <a:lnTo>
                      <a:pt x="76" y="345"/>
                    </a:lnTo>
                    <a:lnTo>
                      <a:pt x="74" y="348"/>
                    </a:lnTo>
                    <a:lnTo>
                      <a:pt x="66" y="356"/>
                    </a:lnTo>
                    <a:lnTo>
                      <a:pt x="64" y="362"/>
                    </a:lnTo>
                    <a:lnTo>
                      <a:pt x="62" y="367"/>
                    </a:lnTo>
                    <a:lnTo>
                      <a:pt x="62" y="373"/>
                    </a:lnTo>
                    <a:lnTo>
                      <a:pt x="62" y="375"/>
                    </a:lnTo>
                    <a:lnTo>
                      <a:pt x="64" y="379"/>
                    </a:lnTo>
                    <a:lnTo>
                      <a:pt x="66" y="383"/>
                    </a:lnTo>
                    <a:lnTo>
                      <a:pt x="68" y="388"/>
                    </a:lnTo>
                    <a:lnTo>
                      <a:pt x="70" y="390"/>
                    </a:lnTo>
                    <a:lnTo>
                      <a:pt x="70" y="394"/>
                    </a:lnTo>
                    <a:lnTo>
                      <a:pt x="72" y="400"/>
                    </a:lnTo>
                    <a:lnTo>
                      <a:pt x="74" y="403"/>
                    </a:lnTo>
                    <a:lnTo>
                      <a:pt x="76" y="409"/>
                    </a:lnTo>
                    <a:lnTo>
                      <a:pt x="79" y="417"/>
                    </a:lnTo>
                    <a:lnTo>
                      <a:pt x="83" y="424"/>
                    </a:lnTo>
                    <a:lnTo>
                      <a:pt x="85" y="432"/>
                    </a:lnTo>
                    <a:lnTo>
                      <a:pt x="89" y="442"/>
                    </a:lnTo>
                    <a:lnTo>
                      <a:pt x="91" y="451"/>
                    </a:lnTo>
                    <a:lnTo>
                      <a:pt x="97" y="462"/>
                    </a:lnTo>
                    <a:lnTo>
                      <a:pt x="100" y="472"/>
                    </a:lnTo>
                    <a:lnTo>
                      <a:pt x="104" y="485"/>
                    </a:lnTo>
                    <a:lnTo>
                      <a:pt x="110" y="497"/>
                    </a:lnTo>
                    <a:lnTo>
                      <a:pt x="114" y="510"/>
                    </a:lnTo>
                    <a:lnTo>
                      <a:pt x="119" y="523"/>
                    </a:lnTo>
                    <a:lnTo>
                      <a:pt x="123" y="535"/>
                    </a:lnTo>
                    <a:lnTo>
                      <a:pt x="129" y="550"/>
                    </a:lnTo>
                    <a:lnTo>
                      <a:pt x="135" y="563"/>
                    </a:lnTo>
                    <a:lnTo>
                      <a:pt x="140" y="578"/>
                    </a:lnTo>
                    <a:lnTo>
                      <a:pt x="146" y="594"/>
                    </a:lnTo>
                    <a:lnTo>
                      <a:pt x="152" y="609"/>
                    </a:lnTo>
                    <a:lnTo>
                      <a:pt x="157" y="624"/>
                    </a:lnTo>
                    <a:lnTo>
                      <a:pt x="163" y="639"/>
                    </a:lnTo>
                    <a:lnTo>
                      <a:pt x="169" y="656"/>
                    </a:lnTo>
                    <a:lnTo>
                      <a:pt x="174" y="672"/>
                    </a:lnTo>
                    <a:lnTo>
                      <a:pt x="182" y="689"/>
                    </a:lnTo>
                    <a:lnTo>
                      <a:pt x="188" y="704"/>
                    </a:lnTo>
                    <a:lnTo>
                      <a:pt x="193" y="721"/>
                    </a:lnTo>
                    <a:lnTo>
                      <a:pt x="201" y="738"/>
                    </a:lnTo>
                    <a:lnTo>
                      <a:pt x="207" y="755"/>
                    </a:lnTo>
                    <a:lnTo>
                      <a:pt x="212" y="770"/>
                    </a:lnTo>
                    <a:lnTo>
                      <a:pt x="218" y="788"/>
                    </a:lnTo>
                    <a:lnTo>
                      <a:pt x="226" y="805"/>
                    </a:lnTo>
                    <a:lnTo>
                      <a:pt x="232" y="820"/>
                    </a:lnTo>
                    <a:lnTo>
                      <a:pt x="237" y="835"/>
                    </a:lnTo>
                    <a:lnTo>
                      <a:pt x="243" y="852"/>
                    </a:lnTo>
                    <a:lnTo>
                      <a:pt x="249" y="867"/>
                    </a:lnTo>
                    <a:lnTo>
                      <a:pt x="254" y="883"/>
                    </a:lnTo>
                    <a:lnTo>
                      <a:pt x="260" y="898"/>
                    </a:lnTo>
                    <a:lnTo>
                      <a:pt x="266" y="913"/>
                    </a:lnTo>
                    <a:lnTo>
                      <a:pt x="271" y="926"/>
                    </a:lnTo>
                    <a:lnTo>
                      <a:pt x="277" y="942"/>
                    </a:lnTo>
                    <a:lnTo>
                      <a:pt x="283" y="957"/>
                    </a:lnTo>
                    <a:lnTo>
                      <a:pt x="287" y="970"/>
                    </a:lnTo>
                    <a:lnTo>
                      <a:pt x="292" y="983"/>
                    </a:lnTo>
                    <a:lnTo>
                      <a:pt x="298" y="997"/>
                    </a:lnTo>
                    <a:lnTo>
                      <a:pt x="302" y="1008"/>
                    </a:lnTo>
                    <a:lnTo>
                      <a:pt x="308" y="1020"/>
                    </a:lnTo>
                    <a:lnTo>
                      <a:pt x="311" y="1029"/>
                    </a:lnTo>
                    <a:lnTo>
                      <a:pt x="315" y="1041"/>
                    </a:lnTo>
                    <a:lnTo>
                      <a:pt x="319" y="1050"/>
                    </a:lnTo>
                    <a:lnTo>
                      <a:pt x="323" y="1060"/>
                    </a:lnTo>
                    <a:lnTo>
                      <a:pt x="325" y="1067"/>
                    </a:lnTo>
                    <a:lnTo>
                      <a:pt x="328" y="1075"/>
                    </a:lnTo>
                    <a:lnTo>
                      <a:pt x="330" y="1080"/>
                    </a:lnTo>
                    <a:lnTo>
                      <a:pt x="334" y="1088"/>
                    </a:lnTo>
                    <a:lnTo>
                      <a:pt x="336" y="1092"/>
                    </a:lnTo>
                    <a:lnTo>
                      <a:pt x="338" y="1098"/>
                    </a:lnTo>
                    <a:lnTo>
                      <a:pt x="340" y="1101"/>
                    </a:lnTo>
                    <a:lnTo>
                      <a:pt x="342" y="1103"/>
                    </a:lnTo>
                    <a:lnTo>
                      <a:pt x="342" y="1105"/>
                    </a:lnTo>
                    <a:lnTo>
                      <a:pt x="344" y="1107"/>
                    </a:lnTo>
                    <a:lnTo>
                      <a:pt x="346" y="1107"/>
                    </a:lnTo>
                    <a:lnTo>
                      <a:pt x="349" y="1109"/>
                    </a:lnTo>
                    <a:lnTo>
                      <a:pt x="353" y="1109"/>
                    </a:lnTo>
                    <a:lnTo>
                      <a:pt x="357" y="1109"/>
                    </a:lnTo>
                    <a:lnTo>
                      <a:pt x="361" y="1109"/>
                    </a:lnTo>
                    <a:lnTo>
                      <a:pt x="366" y="1111"/>
                    </a:lnTo>
                    <a:lnTo>
                      <a:pt x="370" y="1111"/>
                    </a:lnTo>
                    <a:lnTo>
                      <a:pt x="376" y="1113"/>
                    </a:lnTo>
                    <a:lnTo>
                      <a:pt x="384" y="1113"/>
                    </a:lnTo>
                    <a:lnTo>
                      <a:pt x="389" y="1115"/>
                    </a:lnTo>
                    <a:lnTo>
                      <a:pt x="397" y="1115"/>
                    </a:lnTo>
                    <a:lnTo>
                      <a:pt x="403" y="1115"/>
                    </a:lnTo>
                    <a:lnTo>
                      <a:pt x="410" y="1117"/>
                    </a:lnTo>
                    <a:lnTo>
                      <a:pt x="418" y="1119"/>
                    </a:lnTo>
                    <a:lnTo>
                      <a:pt x="423" y="1119"/>
                    </a:lnTo>
                    <a:lnTo>
                      <a:pt x="429" y="1119"/>
                    </a:lnTo>
                    <a:lnTo>
                      <a:pt x="437" y="1119"/>
                    </a:lnTo>
                    <a:lnTo>
                      <a:pt x="442" y="1119"/>
                    </a:lnTo>
                    <a:lnTo>
                      <a:pt x="450" y="1119"/>
                    </a:lnTo>
                    <a:lnTo>
                      <a:pt x="456" y="1119"/>
                    </a:lnTo>
                    <a:lnTo>
                      <a:pt x="461" y="1119"/>
                    </a:lnTo>
                    <a:lnTo>
                      <a:pt x="469" y="1120"/>
                    </a:lnTo>
                    <a:lnTo>
                      <a:pt x="473" y="1119"/>
                    </a:lnTo>
                    <a:lnTo>
                      <a:pt x="479" y="1119"/>
                    </a:lnTo>
                    <a:lnTo>
                      <a:pt x="484" y="1119"/>
                    </a:lnTo>
                    <a:lnTo>
                      <a:pt x="488" y="1119"/>
                    </a:lnTo>
                    <a:lnTo>
                      <a:pt x="492" y="1119"/>
                    </a:lnTo>
                    <a:lnTo>
                      <a:pt x="496" y="1119"/>
                    </a:lnTo>
                    <a:lnTo>
                      <a:pt x="500" y="1117"/>
                    </a:lnTo>
                    <a:lnTo>
                      <a:pt x="501" y="1117"/>
                    </a:lnTo>
                    <a:lnTo>
                      <a:pt x="501" y="1115"/>
                    </a:lnTo>
                    <a:lnTo>
                      <a:pt x="505" y="1113"/>
                    </a:lnTo>
                    <a:lnTo>
                      <a:pt x="509" y="1109"/>
                    </a:lnTo>
                    <a:lnTo>
                      <a:pt x="515" y="1105"/>
                    </a:lnTo>
                    <a:lnTo>
                      <a:pt x="520" y="1101"/>
                    </a:lnTo>
                    <a:lnTo>
                      <a:pt x="528" y="1096"/>
                    </a:lnTo>
                    <a:lnTo>
                      <a:pt x="532" y="1092"/>
                    </a:lnTo>
                    <a:lnTo>
                      <a:pt x="536" y="1088"/>
                    </a:lnTo>
                    <a:lnTo>
                      <a:pt x="539" y="1084"/>
                    </a:lnTo>
                    <a:lnTo>
                      <a:pt x="543" y="1082"/>
                    </a:lnTo>
                    <a:lnTo>
                      <a:pt x="549" y="1079"/>
                    </a:lnTo>
                    <a:lnTo>
                      <a:pt x="553" y="1075"/>
                    </a:lnTo>
                    <a:lnTo>
                      <a:pt x="557" y="1071"/>
                    </a:lnTo>
                    <a:lnTo>
                      <a:pt x="562" y="1067"/>
                    </a:lnTo>
                    <a:lnTo>
                      <a:pt x="566" y="1061"/>
                    </a:lnTo>
                    <a:lnTo>
                      <a:pt x="572" y="1058"/>
                    </a:lnTo>
                    <a:lnTo>
                      <a:pt x="576" y="1054"/>
                    </a:lnTo>
                    <a:lnTo>
                      <a:pt x="581" y="1050"/>
                    </a:lnTo>
                    <a:lnTo>
                      <a:pt x="585" y="1044"/>
                    </a:lnTo>
                    <a:lnTo>
                      <a:pt x="591" y="1041"/>
                    </a:lnTo>
                    <a:lnTo>
                      <a:pt x="596" y="1037"/>
                    </a:lnTo>
                    <a:lnTo>
                      <a:pt x="602" y="1033"/>
                    </a:lnTo>
                    <a:lnTo>
                      <a:pt x="606" y="1027"/>
                    </a:lnTo>
                    <a:lnTo>
                      <a:pt x="612" y="1023"/>
                    </a:lnTo>
                    <a:lnTo>
                      <a:pt x="617" y="1018"/>
                    </a:lnTo>
                    <a:lnTo>
                      <a:pt x="623" y="1014"/>
                    </a:lnTo>
                    <a:lnTo>
                      <a:pt x="627" y="1008"/>
                    </a:lnTo>
                    <a:lnTo>
                      <a:pt x="633" y="1004"/>
                    </a:lnTo>
                    <a:lnTo>
                      <a:pt x="636" y="1001"/>
                    </a:lnTo>
                    <a:lnTo>
                      <a:pt x="642" y="995"/>
                    </a:lnTo>
                    <a:lnTo>
                      <a:pt x="648" y="991"/>
                    </a:lnTo>
                    <a:lnTo>
                      <a:pt x="652" y="985"/>
                    </a:lnTo>
                    <a:lnTo>
                      <a:pt x="657" y="982"/>
                    </a:lnTo>
                    <a:lnTo>
                      <a:pt x="663" y="978"/>
                    </a:lnTo>
                    <a:lnTo>
                      <a:pt x="667" y="972"/>
                    </a:lnTo>
                    <a:lnTo>
                      <a:pt x="672" y="966"/>
                    </a:lnTo>
                    <a:lnTo>
                      <a:pt x="676" y="963"/>
                    </a:lnTo>
                    <a:lnTo>
                      <a:pt x="682" y="959"/>
                    </a:lnTo>
                    <a:lnTo>
                      <a:pt x="688" y="953"/>
                    </a:lnTo>
                    <a:lnTo>
                      <a:pt x="693" y="947"/>
                    </a:lnTo>
                    <a:lnTo>
                      <a:pt x="697" y="944"/>
                    </a:lnTo>
                    <a:lnTo>
                      <a:pt x="703" y="940"/>
                    </a:lnTo>
                    <a:lnTo>
                      <a:pt x="709" y="934"/>
                    </a:lnTo>
                    <a:lnTo>
                      <a:pt x="712" y="930"/>
                    </a:lnTo>
                    <a:lnTo>
                      <a:pt x="718" y="925"/>
                    </a:lnTo>
                    <a:lnTo>
                      <a:pt x="724" y="921"/>
                    </a:lnTo>
                    <a:lnTo>
                      <a:pt x="728" y="915"/>
                    </a:lnTo>
                    <a:lnTo>
                      <a:pt x="733" y="911"/>
                    </a:lnTo>
                    <a:lnTo>
                      <a:pt x="737" y="907"/>
                    </a:lnTo>
                    <a:lnTo>
                      <a:pt x="743" y="902"/>
                    </a:lnTo>
                    <a:lnTo>
                      <a:pt x="747" y="898"/>
                    </a:lnTo>
                    <a:lnTo>
                      <a:pt x="752" y="892"/>
                    </a:lnTo>
                    <a:lnTo>
                      <a:pt x="756" y="888"/>
                    </a:lnTo>
                    <a:lnTo>
                      <a:pt x="762" y="885"/>
                    </a:lnTo>
                    <a:lnTo>
                      <a:pt x="766" y="879"/>
                    </a:lnTo>
                    <a:lnTo>
                      <a:pt x="771" y="875"/>
                    </a:lnTo>
                    <a:lnTo>
                      <a:pt x="775" y="871"/>
                    </a:lnTo>
                    <a:lnTo>
                      <a:pt x="781" y="867"/>
                    </a:lnTo>
                    <a:lnTo>
                      <a:pt x="785" y="864"/>
                    </a:lnTo>
                    <a:lnTo>
                      <a:pt x="788" y="860"/>
                    </a:lnTo>
                    <a:lnTo>
                      <a:pt x="792" y="854"/>
                    </a:lnTo>
                    <a:lnTo>
                      <a:pt x="796" y="850"/>
                    </a:lnTo>
                    <a:lnTo>
                      <a:pt x="804" y="843"/>
                    </a:lnTo>
                    <a:lnTo>
                      <a:pt x="811" y="835"/>
                    </a:lnTo>
                    <a:lnTo>
                      <a:pt x="817" y="828"/>
                    </a:lnTo>
                    <a:lnTo>
                      <a:pt x="825" y="822"/>
                    </a:lnTo>
                    <a:lnTo>
                      <a:pt x="830" y="816"/>
                    </a:lnTo>
                    <a:lnTo>
                      <a:pt x="836" y="809"/>
                    </a:lnTo>
                    <a:lnTo>
                      <a:pt x="840" y="803"/>
                    </a:lnTo>
                    <a:lnTo>
                      <a:pt x="845" y="799"/>
                    </a:lnTo>
                    <a:lnTo>
                      <a:pt x="849" y="793"/>
                    </a:lnTo>
                    <a:lnTo>
                      <a:pt x="851" y="790"/>
                    </a:lnTo>
                    <a:lnTo>
                      <a:pt x="855" y="784"/>
                    </a:lnTo>
                    <a:lnTo>
                      <a:pt x="857" y="780"/>
                    </a:lnTo>
                    <a:lnTo>
                      <a:pt x="857" y="776"/>
                    </a:lnTo>
                    <a:lnTo>
                      <a:pt x="857" y="774"/>
                    </a:lnTo>
                    <a:lnTo>
                      <a:pt x="855" y="772"/>
                    </a:lnTo>
                    <a:lnTo>
                      <a:pt x="855" y="769"/>
                    </a:lnTo>
                    <a:lnTo>
                      <a:pt x="853" y="763"/>
                    </a:lnTo>
                    <a:lnTo>
                      <a:pt x="851" y="757"/>
                    </a:lnTo>
                    <a:lnTo>
                      <a:pt x="849" y="751"/>
                    </a:lnTo>
                    <a:lnTo>
                      <a:pt x="847" y="746"/>
                    </a:lnTo>
                    <a:lnTo>
                      <a:pt x="845" y="738"/>
                    </a:lnTo>
                    <a:lnTo>
                      <a:pt x="844" y="731"/>
                    </a:lnTo>
                    <a:lnTo>
                      <a:pt x="840" y="723"/>
                    </a:lnTo>
                    <a:lnTo>
                      <a:pt x="838" y="715"/>
                    </a:lnTo>
                    <a:lnTo>
                      <a:pt x="834" y="704"/>
                    </a:lnTo>
                    <a:lnTo>
                      <a:pt x="830" y="694"/>
                    </a:lnTo>
                    <a:lnTo>
                      <a:pt x="828" y="685"/>
                    </a:lnTo>
                    <a:lnTo>
                      <a:pt x="825" y="675"/>
                    </a:lnTo>
                    <a:lnTo>
                      <a:pt x="821" y="664"/>
                    </a:lnTo>
                    <a:lnTo>
                      <a:pt x="817" y="653"/>
                    </a:lnTo>
                    <a:lnTo>
                      <a:pt x="813" y="641"/>
                    </a:lnTo>
                    <a:lnTo>
                      <a:pt x="811" y="630"/>
                    </a:lnTo>
                    <a:lnTo>
                      <a:pt x="806" y="616"/>
                    </a:lnTo>
                    <a:lnTo>
                      <a:pt x="802" y="605"/>
                    </a:lnTo>
                    <a:lnTo>
                      <a:pt x="798" y="592"/>
                    </a:lnTo>
                    <a:lnTo>
                      <a:pt x="794" y="578"/>
                    </a:lnTo>
                    <a:lnTo>
                      <a:pt x="790" y="565"/>
                    </a:lnTo>
                    <a:lnTo>
                      <a:pt x="787" y="552"/>
                    </a:lnTo>
                    <a:lnTo>
                      <a:pt x="781" y="538"/>
                    </a:lnTo>
                    <a:lnTo>
                      <a:pt x="777" y="525"/>
                    </a:lnTo>
                    <a:lnTo>
                      <a:pt x="773" y="512"/>
                    </a:lnTo>
                    <a:lnTo>
                      <a:pt x="769" y="499"/>
                    </a:lnTo>
                    <a:lnTo>
                      <a:pt x="764" y="485"/>
                    </a:lnTo>
                    <a:lnTo>
                      <a:pt x="760" y="472"/>
                    </a:lnTo>
                    <a:lnTo>
                      <a:pt x="756" y="459"/>
                    </a:lnTo>
                    <a:lnTo>
                      <a:pt x="750" y="443"/>
                    </a:lnTo>
                    <a:lnTo>
                      <a:pt x="747" y="430"/>
                    </a:lnTo>
                    <a:lnTo>
                      <a:pt x="743" y="417"/>
                    </a:lnTo>
                    <a:lnTo>
                      <a:pt x="737" y="403"/>
                    </a:lnTo>
                    <a:lnTo>
                      <a:pt x="733" y="390"/>
                    </a:lnTo>
                    <a:lnTo>
                      <a:pt x="729" y="377"/>
                    </a:lnTo>
                    <a:lnTo>
                      <a:pt x="726" y="365"/>
                    </a:lnTo>
                    <a:lnTo>
                      <a:pt x="722" y="352"/>
                    </a:lnTo>
                    <a:lnTo>
                      <a:pt x="718" y="339"/>
                    </a:lnTo>
                    <a:lnTo>
                      <a:pt x="714" y="327"/>
                    </a:lnTo>
                    <a:lnTo>
                      <a:pt x="710" y="316"/>
                    </a:lnTo>
                    <a:lnTo>
                      <a:pt x="705" y="305"/>
                    </a:lnTo>
                    <a:lnTo>
                      <a:pt x="703" y="293"/>
                    </a:lnTo>
                    <a:lnTo>
                      <a:pt x="699" y="282"/>
                    </a:lnTo>
                    <a:lnTo>
                      <a:pt x="697" y="272"/>
                    </a:lnTo>
                    <a:lnTo>
                      <a:pt x="693" y="263"/>
                    </a:lnTo>
                    <a:lnTo>
                      <a:pt x="690" y="253"/>
                    </a:lnTo>
                    <a:lnTo>
                      <a:pt x="686" y="244"/>
                    </a:lnTo>
                    <a:lnTo>
                      <a:pt x="684" y="236"/>
                    </a:lnTo>
                    <a:lnTo>
                      <a:pt x="682" y="227"/>
                    </a:lnTo>
                    <a:lnTo>
                      <a:pt x="680" y="221"/>
                    </a:lnTo>
                    <a:lnTo>
                      <a:pt x="676" y="213"/>
                    </a:lnTo>
                    <a:lnTo>
                      <a:pt x="676" y="208"/>
                    </a:lnTo>
                    <a:lnTo>
                      <a:pt x="674" y="200"/>
                    </a:lnTo>
                    <a:lnTo>
                      <a:pt x="671" y="196"/>
                    </a:lnTo>
                    <a:lnTo>
                      <a:pt x="671" y="192"/>
                    </a:lnTo>
                    <a:lnTo>
                      <a:pt x="669" y="189"/>
                    </a:lnTo>
                    <a:lnTo>
                      <a:pt x="667" y="185"/>
                    </a:lnTo>
                    <a:lnTo>
                      <a:pt x="667" y="183"/>
                    </a:lnTo>
                    <a:lnTo>
                      <a:pt x="709" y="141"/>
                    </a:lnTo>
                    <a:lnTo>
                      <a:pt x="709" y="143"/>
                    </a:lnTo>
                    <a:lnTo>
                      <a:pt x="710" y="149"/>
                    </a:lnTo>
                    <a:lnTo>
                      <a:pt x="712" y="154"/>
                    </a:lnTo>
                    <a:lnTo>
                      <a:pt x="712" y="156"/>
                    </a:lnTo>
                    <a:lnTo>
                      <a:pt x="714" y="160"/>
                    </a:lnTo>
                    <a:lnTo>
                      <a:pt x="714" y="166"/>
                    </a:lnTo>
                    <a:lnTo>
                      <a:pt x="718" y="170"/>
                    </a:lnTo>
                    <a:lnTo>
                      <a:pt x="718" y="173"/>
                    </a:lnTo>
                    <a:lnTo>
                      <a:pt x="720" y="181"/>
                    </a:lnTo>
                    <a:lnTo>
                      <a:pt x="724" y="185"/>
                    </a:lnTo>
                    <a:lnTo>
                      <a:pt x="726" y="192"/>
                    </a:lnTo>
                    <a:lnTo>
                      <a:pt x="726" y="198"/>
                    </a:lnTo>
                    <a:lnTo>
                      <a:pt x="729" y="204"/>
                    </a:lnTo>
                    <a:lnTo>
                      <a:pt x="731" y="210"/>
                    </a:lnTo>
                    <a:lnTo>
                      <a:pt x="733" y="217"/>
                    </a:lnTo>
                    <a:lnTo>
                      <a:pt x="735" y="223"/>
                    </a:lnTo>
                    <a:lnTo>
                      <a:pt x="737" y="230"/>
                    </a:lnTo>
                    <a:lnTo>
                      <a:pt x="741" y="238"/>
                    </a:lnTo>
                    <a:lnTo>
                      <a:pt x="743" y="248"/>
                    </a:lnTo>
                    <a:lnTo>
                      <a:pt x="745" y="253"/>
                    </a:lnTo>
                    <a:lnTo>
                      <a:pt x="748" y="263"/>
                    </a:lnTo>
                    <a:lnTo>
                      <a:pt x="750" y="270"/>
                    </a:lnTo>
                    <a:lnTo>
                      <a:pt x="754" y="280"/>
                    </a:lnTo>
                    <a:lnTo>
                      <a:pt x="756" y="287"/>
                    </a:lnTo>
                    <a:lnTo>
                      <a:pt x="760" y="295"/>
                    </a:lnTo>
                    <a:lnTo>
                      <a:pt x="762" y="305"/>
                    </a:lnTo>
                    <a:lnTo>
                      <a:pt x="766" y="314"/>
                    </a:lnTo>
                    <a:lnTo>
                      <a:pt x="768" y="322"/>
                    </a:lnTo>
                    <a:lnTo>
                      <a:pt x="771" y="331"/>
                    </a:lnTo>
                    <a:lnTo>
                      <a:pt x="773" y="339"/>
                    </a:lnTo>
                    <a:lnTo>
                      <a:pt x="777" y="348"/>
                    </a:lnTo>
                    <a:lnTo>
                      <a:pt x="781" y="356"/>
                    </a:lnTo>
                    <a:lnTo>
                      <a:pt x="783" y="365"/>
                    </a:lnTo>
                    <a:lnTo>
                      <a:pt x="787" y="375"/>
                    </a:lnTo>
                    <a:lnTo>
                      <a:pt x="790" y="384"/>
                    </a:lnTo>
                    <a:lnTo>
                      <a:pt x="792" y="392"/>
                    </a:lnTo>
                    <a:lnTo>
                      <a:pt x="796" y="402"/>
                    </a:lnTo>
                    <a:lnTo>
                      <a:pt x="798" y="409"/>
                    </a:lnTo>
                    <a:lnTo>
                      <a:pt x="802" y="419"/>
                    </a:lnTo>
                    <a:lnTo>
                      <a:pt x="804" y="428"/>
                    </a:lnTo>
                    <a:lnTo>
                      <a:pt x="807" y="436"/>
                    </a:lnTo>
                    <a:lnTo>
                      <a:pt x="809" y="445"/>
                    </a:lnTo>
                    <a:lnTo>
                      <a:pt x="813" y="455"/>
                    </a:lnTo>
                    <a:lnTo>
                      <a:pt x="815" y="462"/>
                    </a:lnTo>
                    <a:lnTo>
                      <a:pt x="817" y="470"/>
                    </a:lnTo>
                    <a:lnTo>
                      <a:pt x="819" y="478"/>
                    </a:lnTo>
                    <a:lnTo>
                      <a:pt x="823" y="485"/>
                    </a:lnTo>
                    <a:lnTo>
                      <a:pt x="825" y="493"/>
                    </a:lnTo>
                    <a:lnTo>
                      <a:pt x="826" y="500"/>
                    </a:lnTo>
                    <a:lnTo>
                      <a:pt x="828" y="508"/>
                    </a:lnTo>
                    <a:lnTo>
                      <a:pt x="832" y="516"/>
                    </a:lnTo>
                    <a:lnTo>
                      <a:pt x="834" y="523"/>
                    </a:lnTo>
                    <a:lnTo>
                      <a:pt x="836" y="529"/>
                    </a:lnTo>
                    <a:lnTo>
                      <a:pt x="838" y="535"/>
                    </a:lnTo>
                    <a:lnTo>
                      <a:pt x="840" y="542"/>
                    </a:lnTo>
                    <a:lnTo>
                      <a:pt x="842" y="548"/>
                    </a:lnTo>
                    <a:lnTo>
                      <a:pt x="844" y="554"/>
                    </a:lnTo>
                    <a:lnTo>
                      <a:pt x="845" y="559"/>
                    </a:lnTo>
                    <a:lnTo>
                      <a:pt x="847" y="565"/>
                    </a:lnTo>
                    <a:lnTo>
                      <a:pt x="847" y="569"/>
                    </a:lnTo>
                    <a:lnTo>
                      <a:pt x="849" y="575"/>
                    </a:lnTo>
                    <a:lnTo>
                      <a:pt x="851" y="578"/>
                    </a:lnTo>
                    <a:lnTo>
                      <a:pt x="851" y="584"/>
                    </a:lnTo>
                    <a:lnTo>
                      <a:pt x="853" y="588"/>
                    </a:lnTo>
                    <a:lnTo>
                      <a:pt x="855" y="594"/>
                    </a:lnTo>
                    <a:lnTo>
                      <a:pt x="857" y="599"/>
                    </a:lnTo>
                    <a:lnTo>
                      <a:pt x="859" y="605"/>
                    </a:lnTo>
                    <a:lnTo>
                      <a:pt x="861" y="609"/>
                    </a:lnTo>
                    <a:lnTo>
                      <a:pt x="861" y="613"/>
                    </a:lnTo>
                    <a:lnTo>
                      <a:pt x="863" y="618"/>
                    </a:lnTo>
                    <a:lnTo>
                      <a:pt x="864" y="624"/>
                    </a:lnTo>
                    <a:lnTo>
                      <a:pt x="866" y="628"/>
                    </a:lnTo>
                    <a:lnTo>
                      <a:pt x="868" y="634"/>
                    </a:lnTo>
                    <a:lnTo>
                      <a:pt x="868" y="639"/>
                    </a:lnTo>
                    <a:lnTo>
                      <a:pt x="872" y="645"/>
                    </a:lnTo>
                    <a:lnTo>
                      <a:pt x="872" y="649"/>
                    </a:lnTo>
                    <a:lnTo>
                      <a:pt x="874" y="654"/>
                    </a:lnTo>
                    <a:lnTo>
                      <a:pt x="876" y="658"/>
                    </a:lnTo>
                    <a:lnTo>
                      <a:pt x="878" y="664"/>
                    </a:lnTo>
                    <a:lnTo>
                      <a:pt x="878" y="668"/>
                    </a:lnTo>
                    <a:lnTo>
                      <a:pt x="880" y="674"/>
                    </a:lnTo>
                    <a:lnTo>
                      <a:pt x="882" y="677"/>
                    </a:lnTo>
                    <a:lnTo>
                      <a:pt x="883" y="683"/>
                    </a:lnTo>
                    <a:lnTo>
                      <a:pt x="885" y="689"/>
                    </a:lnTo>
                    <a:lnTo>
                      <a:pt x="887" y="693"/>
                    </a:lnTo>
                    <a:lnTo>
                      <a:pt x="887" y="698"/>
                    </a:lnTo>
                    <a:lnTo>
                      <a:pt x="889" y="702"/>
                    </a:lnTo>
                    <a:lnTo>
                      <a:pt x="891" y="708"/>
                    </a:lnTo>
                    <a:lnTo>
                      <a:pt x="891" y="712"/>
                    </a:lnTo>
                    <a:lnTo>
                      <a:pt x="893" y="715"/>
                    </a:lnTo>
                    <a:lnTo>
                      <a:pt x="895" y="721"/>
                    </a:lnTo>
                    <a:lnTo>
                      <a:pt x="897" y="725"/>
                    </a:lnTo>
                    <a:lnTo>
                      <a:pt x="899" y="729"/>
                    </a:lnTo>
                    <a:lnTo>
                      <a:pt x="899" y="734"/>
                    </a:lnTo>
                    <a:lnTo>
                      <a:pt x="901" y="738"/>
                    </a:lnTo>
                    <a:lnTo>
                      <a:pt x="901" y="742"/>
                    </a:lnTo>
                    <a:lnTo>
                      <a:pt x="902" y="746"/>
                    </a:lnTo>
                    <a:lnTo>
                      <a:pt x="904" y="750"/>
                    </a:lnTo>
                    <a:lnTo>
                      <a:pt x="904" y="753"/>
                    </a:lnTo>
                    <a:lnTo>
                      <a:pt x="906" y="761"/>
                    </a:lnTo>
                    <a:lnTo>
                      <a:pt x="908" y="769"/>
                    </a:lnTo>
                    <a:lnTo>
                      <a:pt x="910" y="774"/>
                    </a:lnTo>
                    <a:lnTo>
                      <a:pt x="912" y="780"/>
                    </a:lnTo>
                    <a:lnTo>
                      <a:pt x="912" y="786"/>
                    </a:lnTo>
                    <a:lnTo>
                      <a:pt x="914" y="791"/>
                    </a:lnTo>
                    <a:lnTo>
                      <a:pt x="914" y="795"/>
                    </a:lnTo>
                    <a:lnTo>
                      <a:pt x="916" y="801"/>
                    </a:lnTo>
                    <a:lnTo>
                      <a:pt x="916" y="807"/>
                    </a:lnTo>
                    <a:lnTo>
                      <a:pt x="916" y="812"/>
                    </a:lnTo>
                    <a:lnTo>
                      <a:pt x="912" y="814"/>
                    </a:lnTo>
                    <a:lnTo>
                      <a:pt x="910" y="818"/>
                    </a:lnTo>
                    <a:lnTo>
                      <a:pt x="904" y="824"/>
                    </a:lnTo>
                    <a:lnTo>
                      <a:pt x="899" y="829"/>
                    </a:lnTo>
                    <a:lnTo>
                      <a:pt x="893" y="833"/>
                    </a:lnTo>
                    <a:lnTo>
                      <a:pt x="889" y="839"/>
                    </a:lnTo>
                    <a:lnTo>
                      <a:pt x="883" y="843"/>
                    </a:lnTo>
                    <a:lnTo>
                      <a:pt x="880" y="848"/>
                    </a:lnTo>
                    <a:lnTo>
                      <a:pt x="874" y="854"/>
                    </a:lnTo>
                    <a:lnTo>
                      <a:pt x="868" y="860"/>
                    </a:lnTo>
                    <a:lnTo>
                      <a:pt x="863" y="866"/>
                    </a:lnTo>
                    <a:lnTo>
                      <a:pt x="859" y="873"/>
                    </a:lnTo>
                    <a:lnTo>
                      <a:pt x="851" y="879"/>
                    </a:lnTo>
                    <a:lnTo>
                      <a:pt x="845" y="885"/>
                    </a:lnTo>
                    <a:lnTo>
                      <a:pt x="838" y="892"/>
                    </a:lnTo>
                    <a:lnTo>
                      <a:pt x="830" y="900"/>
                    </a:lnTo>
                    <a:lnTo>
                      <a:pt x="825" y="906"/>
                    </a:lnTo>
                    <a:lnTo>
                      <a:pt x="817" y="913"/>
                    </a:lnTo>
                    <a:lnTo>
                      <a:pt x="809" y="921"/>
                    </a:lnTo>
                    <a:lnTo>
                      <a:pt x="802" y="930"/>
                    </a:lnTo>
                    <a:lnTo>
                      <a:pt x="794" y="936"/>
                    </a:lnTo>
                    <a:lnTo>
                      <a:pt x="787" y="945"/>
                    </a:lnTo>
                    <a:lnTo>
                      <a:pt x="779" y="953"/>
                    </a:lnTo>
                    <a:lnTo>
                      <a:pt x="769" y="961"/>
                    </a:lnTo>
                    <a:lnTo>
                      <a:pt x="762" y="968"/>
                    </a:lnTo>
                    <a:lnTo>
                      <a:pt x="754" y="978"/>
                    </a:lnTo>
                    <a:lnTo>
                      <a:pt x="747" y="985"/>
                    </a:lnTo>
                    <a:lnTo>
                      <a:pt x="737" y="995"/>
                    </a:lnTo>
                    <a:lnTo>
                      <a:pt x="729" y="1002"/>
                    </a:lnTo>
                    <a:lnTo>
                      <a:pt x="720" y="1010"/>
                    </a:lnTo>
                    <a:lnTo>
                      <a:pt x="712" y="1018"/>
                    </a:lnTo>
                    <a:lnTo>
                      <a:pt x="703" y="1027"/>
                    </a:lnTo>
                    <a:lnTo>
                      <a:pt x="695" y="1035"/>
                    </a:lnTo>
                    <a:lnTo>
                      <a:pt x="686" y="1042"/>
                    </a:lnTo>
                    <a:lnTo>
                      <a:pt x="678" y="1050"/>
                    </a:lnTo>
                    <a:lnTo>
                      <a:pt x="669" y="1060"/>
                    </a:lnTo>
                    <a:lnTo>
                      <a:pt x="661" y="1067"/>
                    </a:lnTo>
                    <a:lnTo>
                      <a:pt x="652" y="1075"/>
                    </a:lnTo>
                    <a:lnTo>
                      <a:pt x="644" y="1082"/>
                    </a:lnTo>
                    <a:lnTo>
                      <a:pt x="636" y="1090"/>
                    </a:lnTo>
                    <a:lnTo>
                      <a:pt x="627" y="1098"/>
                    </a:lnTo>
                    <a:lnTo>
                      <a:pt x="621" y="1103"/>
                    </a:lnTo>
                    <a:lnTo>
                      <a:pt x="612" y="1111"/>
                    </a:lnTo>
                    <a:lnTo>
                      <a:pt x="606" y="1119"/>
                    </a:lnTo>
                    <a:lnTo>
                      <a:pt x="598" y="1122"/>
                    </a:lnTo>
                    <a:lnTo>
                      <a:pt x="591" y="1130"/>
                    </a:lnTo>
                    <a:lnTo>
                      <a:pt x="583" y="1136"/>
                    </a:lnTo>
                    <a:lnTo>
                      <a:pt x="577" y="1141"/>
                    </a:lnTo>
                    <a:lnTo>
                      <a:pt x="570" y="1145"/>
                    </a:lnTo>
                    <a:lnTo>
                      <a:pt x="564" y="1149"/>
                    </a:lnTo>
                    <a:lnTo>
                      <a:pt x="557" y="1155"/>
                    </a:lnTo>
                    <a:lnTo>
                      <a:pt x="553" y="1158"/>
                    </a:lnTo>
                    <a:lnTo>
                      <a:pt x="545" y="1162"/>
                    </a:lnTo>
                    <a:lnTo>
                      <a:pt x="541" y="1166"/>
                    </a:lnTo>
                    <a:lnTo>
                      <a:pt x="536" y="1170"/>
                    </a:lnTo>
                    <a:lnTo>
                      <a:pt x="532" y="1174"/>
                    </a:lnTo>
                    <a:lnTo>
                      <a:pt x="526" y="1176"/>
                    </a:lnTo>
                    <a:lnTo>
                      <a:pt x="522" y="1177"/>
                    </a:lnTo>
                    <a:lnTo>
                      <a:pt x="519" y="1179"/>
                    </a:lnTo>
                    <a:lnTo>
                      <a:pt x="517" y="1179"/>
                    </a:lnTo>
                    <a:lnTo>
                      <a:pt x="509" y="1181"/>
                    </a:lnTo>
                    <a:lnTo>
                      <a:pt x="501" y="1181"/>
                    </a:lnTo>
                    <a:lnTo>
                      <a:pt x="496" y="1181"/>
                    </a:lnTo>
                    <a:lnTo>
                      <a:pt x="488" y="1183"/>
                    </a:lnTo>
                    <a:lnTo>
                      <a:pt x="484" y="1183"/>
                    </a:lnTo>
                    <a:lnTo>
                      <a:pt x="480" y="1183"/>
                    </a:lnTo>
                    <a:lnTo>
                      <a:pt x="477" y="1183"/>
                    </a:lnTo>
                    <a:lnTo>
                      <a:pt x="473" y="1183"/>
                    </a:lnTo>
                    <a:lnTo>
                      <a:pt x="467" y="1183"/>
                    </a:lnTo>
                    <a:lnTo>
                      <a:pt x="463" y="1183"/>
                    </a:lnTo>
                    <a:lnTo>
                      <a:pt x="460" y="1183"/>
                    </a:lnTo>
                    <a:lnTo>
                      <a:pt x="456" y="1185"/>
                    </a:lnTo>
                    <a:lnTo>
                      <a:pt x="452" y="1183"/>
                    </a:lnTo>
                    <a:lnTo>
                      <a:pt x="446" y="1183"/>
                    </a:lnTo>
                    <a:lnTo>
                      <a:pt x="442" y="1183"/>
                    </a:lnTo>
                    <a:lnTo>
                      <a:pt x="439" y="1183"/>
                    </a:lnTo>
                    <a:lnTo>
                      <a:pt x="435" y="1181"/>
                    </a:lnTo>
                    <a:lnTo>
                      <a:pt x="429" y="1181"/>
                    </a:lnTo>
                    <a:lnTo>
                      <a:pt x="425" y="1181"/>
                    </a:lnTo>
                    <a:lnTo>
                      <a:pt x="422" y="1181"/>
                    </a:lnTo>
                    <a:lnTo>
                      <a:pt x="418" y="1181"/>
                    </a:lnTo>
                    <a:lnTo>
                      <a:pt x="412" y="1181"/>
                    </a:lnTo>
                    <a:lnTo>
                      <a:pt x="408" y="1181"/>
                    </a:lnTo>
                    <a:lnTo>
                      <a:pt x="404" y="1181"/>
                    </a:lnTo>
                    <a:lnTo>
                      <a:pt x="401" y="1179"/>
                    </a:lnTo>
                    <a:lnTo>
                      <a:pt x="395" y="1179"/>
                    </a:lnTo>
                    <a:lnTo>
                      <a:pt x="391" y="1179"/>
                    </a:lnTo>
                    <a:lnTo>
                      <a:pt x="387" y="1179"/>
                    </a:lnTo>
                    <a:lnTo>
                      <a:pt x="384" y="1179"/>
                    </a:lnTo>
                    <a:lnTo>
                      <a:pt x="380" y="1179"/>
                    </a:lnTo>
                    <a:lnTo>
                      <a:pt x="374" y="1177"/>
                    </a:lnTo>
                    <a:lnTo>
                      <a:pt x="370" y="1177"/>
                    </a:lnTo>
                    <a:lnTo>
                      <a:pt x="363" y="1176"/>
                    </a:lnTo>
                    <a:lnTo>
                      <a:pt x="357" y="1176"/>
                    </a:lnTo>
                    <a:lnTo>
                      <a:pt x="347" y="1174"/>
                    </a:lnTo>
                    <a:lnTo>
                      <a:pt x="342" y="1174"/>
                    </a:lnTo>
                    <a:lnTo>
                      <a:pt x="336" y="1172"/>
                    </a:lnTo>
                    <a:lnTo>
                      <a:pt x="330" y="1170"/>
                    </a:lnTo>
                    <a:lnTo>
                      <a:pt x="323" y="1168"/>
                    </a:lnTo>
                    <a:lnTo>
                      <a:pt x="319" y="1168"/>
                    </a:lnTo>
                    <a:lnTo>
                      <a:pt x="313" y="1166"/>
                    </a:lnTo>
                    <a:lnTo>
                      <a:pt x="309" y="1164"/>
                    </a:lnTo>
                    <a:lnTo>
                      <a:pt x="304" y="1162"/>
                    </a:lnTo>
                    <a:lnTo>
                      <a:pt x="300" y="1160"/>
                    </a:lnTo>
                    <a:lnTo>
                      <a:pt x="298" y="1158"/>
                    </a:lnTo>
                    <a:lnTo>
                      <a:pt x="296" y="1157"/>
                    </a:lnTo>
                    <a:lnTo>
                      <a:pt x="294" y="1153"/>
                    </a:lnTo>
                    <a:lnTo>
                      <a:pt x="292" y="1149"/>
                    </a:lnTo>
                    <a:lnTo>
                      <a:pt x="290" y="1143"/>
                    </a:lnTo>
                    <a:lnTo>
                      <a:pt x="289" y="1138"/>
                    </a:lnTo>
                    <a:lnTo>
                      <a:pt x="285" y="1130"/>
                    </a:lnTo>
                    <a:lnTo>
                      <a:pt x="283" y="1122"/>
                    </a:lnTo>
                    <a:lnTo>
                      <a:pt x="277" y="1113"/>
                    </a:lnTo>
                    <a:lnTo>
                      <a:pt x="275" y="1103"/>
                    </a:lnTo>
                    <a:lnTo>
                      <a:pt x="270" y="1094"/>
                    </a:lnTo>
                    <a:lnTo>
                      <a:pt x="266" y="1082"/>
                    </a:lnTo>
                    <a:lnTo>
                      <a:pt x="260" y="1071"/>
                    </a:lnTo>
                    <a:lnTo>
                      <a:pt x="256" y="1060"/>
                    </a:lnTo>
                    <a:lnTo>
                      <a:pt x="252" y="1046"/>
                    </a:lnTo>
                    <a:lnTo>
                      <a:pt x="247" y="1033"/>
                    </a:lnTo>
                    <a:lnTo>
                      <a:pt x="241" y="1018"/>
                    </a:lnTo>
                    <a:lnTo>
                      <a:pt x="235" y="1004"/>
                    </a:lnTo>
                    <a:lnTo>
                      <a:pt x="230" y="989"/>
                    </a:lnTo>
                    <a:lnTo>
                      <a:pt x="224" y="974"/>
                    </a:lnTo>
                    <a:lnTo>
                      <a:pt x="216" y="957"/>
                    </a:lnTo>
                    <a:lnTo>
                      <a:pt x="211" y="942"/>
                    </a:lnTo>
                    <a:lnTo>
                      <a:pt x="205" y="925"/>
                    </a:lnTo>
                    <a:lnTo>
                      <a:pt x="199" y="907"/>
                    </a:lnTo>
                    <a:lnTo>
                      <a:pt x="192" y="890"/>
                    </a:lnTo>
                    <a:lnTo>
                      <a:pt x="184" y="873"/>
                    </a:lnTo>
                    <a:lnTo>
                      <a:pt x="178" y="854"/>
                    </a:lnTo>
                    <a:lnTo>
                      <a:pt x="171" y="837"/>
                    </a:lnTo>
                    <a:lnTo>
                      <a:pt x="163" y="818"/>
                    </a:lnTo>
                    <a:lnTo>
                      <a:pt x="157" y="801"/>
                    </a:lnTo>
                    <a:lnTo>
                      <a:pt x="152" y="784"/>
                    </a:lnTo>
                    <a:lnTo>
                      <a:pt x="144" y="765"/>
                    </a:lnTo>
                    <a:lnTo>
                      <a:pt x="136" y="746"/>
                    </a:lnTo>
                    <a:lnTo>
                      <a:pt x="131" y="727"/>
                    </a:lnTo>
                    <a:lnTo>
                      <a:pt x="123" y="710"/>
                    </a:lnTo>
                    <a:lnTo>
                      <a:pt x="117" y="691"/>
                    </a:lnTo>
                    <a:lnTo>
                      <a:pt x="110" y="672"/>
                    </a:lnTo>
                    <a:lnTo>
                      <a:pt x="104" y="654"/>
                    </a:lnTo>
                    <a:lnTo>
                      <a:pt x="97" y="637"/>
                    </a:lnTo>
                    <a:lnTo>
                      <a:pt x="91" y="620"/>
                    </a:lnTo>
                    <a:lnTo>
                      <a:pt x="85" y="603"/>
                    </a:lnTo>
                    <a:lnTo>
                      <a:pt x="78" y="586"/>
                    </a:lnTo>
                    <a:lnTo>
                      <a:pt x="72" y="569"/>
                    </a:lnTo>
                    <a:lnTo>
                      <a:pt x="66" y="552"/>
                    </a:lnTo>
                    <a:lnTo>
                      <a:pt x="59" y="537"/>
                    </a:lnTo>
                    <a:lnTo>
                      <a:pt x="55" y="521"/>
                    </a:lnTo>
                    <a:lnTo>
                      <a:pt x="49" y="506"/>
                    </a:lnTo>
                    <a:lnTo>
                      <a:pt x="43" y="493"/>
                    </a:lnTo>
                    <a:lnTo>
                      <a:pt x="40" y="478"/>
                    </a:lnTo>
                    <a:lnTo>
                      <a:pt x="34" y="464"/>
                    </a:lnTo>
                    <a:lnTo>
                      <a:pt x="30" y="451"/>
                    </a:lnTo>
                    <a:lnTo>
                      <a:pt x="26" y="438"/>
                    </a:lnTo>
                    <a:lnTo>
                      <a:pt x="21" y="426"/>
                    </a:lnTo>
                    <a:lnTo>
                      <a:pt x="17" y="415"/>
                    </a:lnTo>
                    <a:lnTo>
                      <a:pt x="13" y="405"/>
                    </a:lnTo>
                    <a:lnTo>
                      <a:pt x="11" y="396"/>
                    </a:lnTo>
                    <a:lnTo>
                      <a:pt x="7" y="386"/>
                    </a:lnTo>
                    <a:lnTo>
                      <a:pt x="5" y="379"/>
                    </a:lnTo>
                    <a:lnTo>
                      <a:pt x="3" y="371"/>
                    </a:lnTo>
                    <a:lnTo>
                      <a:pt x="2" y="365"/>
                    </a:lnTo>
                    <a:lnTo>
                      <a:pt x="0" y="360"/>
                    </a:lnTo>
                    <a:lnTo>
                      <a:pt x="0" y="356"/>
                    </a:lnTo>
                    <a:lnTo>
                      <a:pt x="0" y="352"/>
                    </a:lnTo>
                    <a:lnTo>
                      <a:pt x="0" y="350"/>
                    </a:lnTo>
                    <a:lnTo>
                      <a:pt x="0" y="346"/>
                    </a:lnTo>
                    <a:lnTo>
                      <a:pt x="2" y="341"/>
                    </a:lnTo>
                    <a:lnTo>
                      <a:pt x="5" y="333"/>
                    </a:lnTo>
                    <a:lnTo>
                      <a:pt x="11" y="327"/>
                    </a:lnTo>
                    <a:lnTo>
                      <a:pt x="13" y="324"/>
                    </a:lnTo>
                    <a:lnTo>
                      <a:pt x="17" y="320"/>
                    </a:lnTo>
                    <a:lnTo>
                      <a:pt x="21" y="316"/>
                    </a:lnTo>
                    <a:lnTo>
                      <a:pt x="26" y="312"/>
                    </a:lnTo>
                    <a:lnTo>
                      <a:pt x="30" y="306"/>
                    </a:lnTo>
                    <a:lnTo>
                      <a:pt x="34" y="303"/>
                    </a:lnTo>
                    <a:lnTo>
                      <a:pt x="40" y="299"/>
                    </a:lnTo>
                    <a:lnTo>
                      <a:pt x="45" y="295"/>
                    </a:lnTo>
                    <a:lnTo>
                      <a:pt x="51" y="287"/>
                    </a:lnTo>
                    <a:lnTo>
                      <a:pt x="57" y="284"/>
                    </a:lnTo>
                    <a:lnTo>
                      <a:pt x="62" y="278"/>
                    </a:lnTo>
                    <a:lnTo>
                      <a:pt x="70" y="274"/>
                    </a:lnTo>
                    <a:lnTo>
                      <a:pt x="76" y="268"/>
                    </a:lnTo>
                    <a:lnTo>
                      <a:pt x="83" y="263"/>
                    </a:lnTo>
                    <a:lnTo>
                      <a:pt x="89" y="257"/>
                    </a:lnTo>
                    <a:lnTo>
                      <a:pt x="97" y="253"/>
                    </a:lnTo>
                    <a:lnTo>
                      <a:pt x="104" y="248"/>
                    </a:lnTo>
                    <a:lnTo>
                      <a:pt x="112" y="242"/>
                    </a:lnTo>
                    <a:lnTo>
                      <a:pt x="119" y="236"/>
                    </a:lnTo>
                    <a:lnTo>
                      <a:pt x="127" y="230"/>
                    </a:lnTo>
                    <a:lnTo>
                      <a:pt x="135" y="225"/>
                    </a:lnTo>
                    <a:lnTo>
                      <a:pt x="142" y="217"/>
                    </a:lnTo>
                    <a:lnTo>
                      <a:pt x="152" y="211"/>
                    </a:lnTo>
                    <a:lnTo>
                      <a:pt x="159" y="208"/>
                    </a:lnTo>
                    <a:lnTo>
                      <a:pt x="167" y="200"/>
                    </a:lnTo>
                    <a:lnTo>
                      <a:pt x="174" y="194"/>
                    </a:lnTo>
                    <a:lnTo>
                      <a:pt x="184" y="189"/>
                    </a:lnTo>
                    <a:lnTo>
                      <a:pt x="192" y="183"/>
                    </a:lnTo>
                    <a:lnTo>
                      <a:pt x="199" y="177"/>
                    </a:lnTo>
                    <a:lnTo>
                      <a:pt x="209" y="171"/>
                    </a:lnTo>
                    <a:lnTo>
                      <a:pt x="216" y="166"/>
                    </a:lnTo>
                    <a:lnTo>
                      <a:pt x="226" y="160"/>
                    </a:lnTo>
                    <a:lnTo>
                      <a:pt x="233" y="154"/>
                    </a:lnTo>
                    <a:lnTo>
                      <a:pt x="243" y="149"/>
                    </a:lnTo>
                    <a:lnTo>
                      <a:pt x="251" y="143"/>
                    </a:lnTo>
                    <a:lnTo>
                      <a:pt x="258" y="137"/>
                    </a:lnTo>
                    <a:lnTo>
                      <a:pt x="266" y="132"/>
                    </a:lnTo>
                    <a:lnTo>
                      <a:pt x="275" y="128"/>
                    </a:lnTo>
                    <a:lnTo>
                      <a:pt x="283" y="122"/>
                    </a:lnTo>
                    <a:lnTo>
                      <a:pt x="290" y="116"/>
                    </a:lnTo>
                    <a:lnTo>
                      <a:pt x="298" y="111"/>
                    </a:lnTo>
                    <a:lnTo>
                      <a:pt x="306" y="107"/>
                    </a:lnTo>
                    <a:lnTo>
                      <a:pt x="313" y="101"/>
                    </a:lnTo>
                    <a:lnTo>
                      <a:pt x="321" y="97"/>
                    </a:lnTo>
                    <a:lnTo>
                      <a:pt x="327" y="92"/>
                    </a:lnTo>
                    <a:lnTo>
                      <a:pt x="334" y="88"/>
                    </a:lnTo>
                    <a:lnTo>
                      <a:pt x="340" y="84"/>
                    </a:lnTo>
                    <a:lnTo>
                      <a:pt x="347" y="78"/>
                    </a:lnTo>
                    <a:lnTo>
                      <a:pt x="353" y="74"/>
                    </a:lnTo>
                    <a:lnTo>
                      <a:pt x="359" y="71"/>
                    </a:lnTo>
                    <a:lnTo>
                      <a:pt x="365" y="67"/>
                    </a:lnTo>
                    <a:lnTo>
                      <a:pt x="370" y="63"/>
                    </a:lnTo>
                    <a:lnTo>
                      <a:pt x="376" y="59"/>
                    </a:lnTo>
                    <a:lnTo>
                      <a:pt x="382" y="57"/>
                    </a:lnTo>
                    <a:lnTo>
                      <a:pt x="387" y="54"/>
                    </a:lnTo>
                    <a:lnTo>
                      <a:pt x="391" y="52"/>
                    </a:lnTo>
                    <a:lnTo>
                      <a:pt x="395" y="48"/>
                    </a:lnTo>
                    <a:lnTo>
                      <a:pt x="401" y="46"/>
                    </a:lnTo>
                    <a:lnTo>
                      <a:pt x="403" y="42"/>
                    </a:lnTo>
                    <a:lnTo>
                      <a:pt x="408" y="40"/>
                    </a:lnTo>
                    <a:lnTo>
                      <a:pt x="412" y="38"/>
                    </a:lnTo>
                    <a:lnTo>
                      <a:pt x="416" y="35"/>
                    </a:lnTo>
                    <a:lnTo>
                      <a:pt x="420" y="33"/>
                    </a:lnTo>
                    <a:lnTo>
                      <a:pt x="423" y="31"/>
                    </a:lnTo>
                    <a:lnTo>
                      <a:pt x="431" y="27"/>
                    </a:lnTo>
                    <a:lnTo>
                      <a:pt x="439" y="21"/>
                    </a:lnTo>
                    <a:lnTo>
                      <a:pt x="446" y="17"/>
                    </a:lnTo>
                    <a:lnTo>
                      <a:pt x="454" y="16"/>
                    </a:lnTo>
                    <a:lnTo>
                      <a:pt x="460" y="10"/>
                    </a:lnTo>
                    <a:lnTo>
                      <a:pt x="467" y="8"/>
                    </a:lnTo>
                    <a:lnTo>
                      <a:pt x="473" y="6"/>
                    </a:lnTo>
                    <a:lnTo>
                      <a:pt x="480" y="4"/>
                    </a:lnTo>
                    <a:lnTo>
                      <a:pt x="486" y="0"/>
                    </a:lnTo>
                    <a:lnTo>
                      <a:pt x="492" y="0"/>
                    </a:lnTo>
                    <a:lnTo>
                      <a:pt x="498" y="0"/>
                    </a:lnTo>
                    <a:lnTo>
                      <a:pt x="505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19" y="2"/>
                    </a:lnTo>
                    <a:lnTo>
                      <a:pt x="524" y="4"/>
                    </a:lnTo>
                    <a:lnTo>
                      <a:pt x="528" y="8"/>
                    </a:lnTo>
                    <a:lnTo>
                      <a:pt x="534" y="12"/>
                    </a:lnTo>
                    <a:lnTo>
                      <a:pt x="538" y="16"/>
                    </a:lnTo>
                    <a:lnTo>
                      <a:pt x="543" y="21"/>
                    </a:lnTo>
                    <a:lnTo>
                      <a:pt x="545" y="25"/>
                    </a:lnTo>
                    <a:lnTo>
                      <a:pt x="549" y="33"/>
                    </a:lnTo>
                    <a:lnTo>
                      <a:pt x="551" y="36"/>
                    </a:lnTo>
                    <a:lnTo>
                      <a:pt x="553" y="40"/>
                    </a:lnTo>
                    <a:lnTo>
                      <a:pt x="555" y="44"/>
                    </a:lnTo>
                    <a:lnTo>
                      <a:pt x="557" y="48"/>
                    </a:lnTo>
                    <a:lnTo>
                      <a:pt x="557" y="52"/>
                    </a:lnTo>
                    <a:lnTo>
                      <a:pt x="558" y="57"/>
                    </a:lnTo>
                    <a:lnTo>
                      <a:pt x="560" y="61"/>
                    </a:lnTo>
                    <a:lnTo>
                      <a:pt x="562" y="67"/>
                    </a:lnTo>
                    <a:lnTo>
                      <a:pt x="562" y="71"/>
                    </a:lnTo>
                    <a:lnTo>
                      <a:pt x="564" y="78"/>
                    </a:lnTo>
                    <a:lnTo>
                      <a:pt x="566" y="84"/>
                    </a:lnTo>
                    <a:lnTo>
                      <a:pt x="568" y="90"/>
                    </a:lnTo>
                    <a:lnTo>
                      <a:pt x="515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5" name="Freeform 35"/>
              <p:cNvSpPr>
                <a:spLocks/>
              </p:cNvSpPr>
              <p:nvPr/>
            </p:nvSpPr>
            <p:spPr bwMode="auto">
              <a:xfrm>
                <a:off x="2468" y="3347"/>
                <a:ext cx="78" cy="20"/>
              </a:xfrm>
              <a:custGeom>
                <a:avLst/>
                <a:gdLst>
                  <a:gd name="T0" fmla="*/ 55 w 188"/>
                  <a:gd name="T1" fmla="*/ 0 h 48"/>
                  <a:gd name="T2" fmla="*/ 188 w 188"/>
                  <a:gd name="T3" fmla="*/ 2 h 48"/>
                  <a:gd name="T4" fmla="*/ 144 w 188"/>
                  <a:gd name="T5" fmla="*/ 48 h 48"/>
                  <a:gd name="T6" fmla="*/ 0 w 188"/>
                  <a:gd name="T7" fmla="*/ 38 h 48"/>
                  <a:gd name="T8" fmla="*/ 55 w 188"/>
                  <a:gd name="T9" fmla="*/ 0 h 48"/>
                  <a:gd name="T10" fmla="*/ 55 w 188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8"/>
                  <a:gd name="T19" fmla="*/ 0 h 48"/>
                  <a:gd name="T20" fmla="*/ 188 w 188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8" h="48">
                    <a:moveTo>
                      <a:pt x="55" y="0"/>
                    </a:moveTo>
                    <a:lnTo>
                      <a:pt x="188" y="2"/>
                    </a:lnTo>
                    <a:lnTo>
                      <a:pt x="144" y="48"/>
                    </a:lnTo>
                    <a:lnTo>
                      <a:pt x="0" y="3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6" name="Freeform 36"/>
              <p:cNvSpPr>
                <a:spLocks/>
              </p:cNvSpPr>
              <p:nvPr/>
            </p:nvSpPr>
            <p:spPr bwMode="auto">
              <a:xfrm>
                <a:off x="2043" y="3366"/>
                <a:ext cx="58" cy="47"/>
              </a:xfrm>
              <a:custGeom>
                <a:avLst/>
                <a:gdLst>
                  <a:gd name="T0" fmla="*/ 0 w 138"/>
                  <a:gd name="T1" fmla="*/ 0 h 112"/>
                  <a:gd name="T2" fmla="*/ 2 w 138"/>
                  <a:gd name="T3" fmla="*/ 2 h 112"/>
                  <a:gd name="T4" fmla="*/ 3 w 138"/>
                  <a:gd name="T5" fmla="*/ 4 h 112"/>
                  <a:gd name="T6" fmla="*/ 9 w 138"/>
                  <a:gd name="T7" fmla="*/ 6 h 112"/>
                  <a:gd name="T8" fmla="*/ 13 w 138"/>
                  <a:gd name="T9" fmla="*/ 8 h 112"/>
                  <a:gd name="T10" fmla="*/ 21 w 138"/>
                  <a:gd name="T11" fmla="*/ 11 h 112"/>
                  <a:gd name="T12" fmla="*/ 24 w 138"/>
                  <a:gd name="T13" fmla="*/ 13 h 112"/>
                  <a:gd name="T14" fmla="*/ 28 w 138"/>
                  <a:gd name="T15" fmla="*/ 15 h 112"/>
                  <a:gd name="T16" fmla="*/ 32 w 138"/>
                  <a:gd name="T17" fmla="*/ 17 h 112"/>
                  <a:gd name="T18" fmla="*/ 38 w 138"/>
                  <a:gd name="T19" fmla="*/ 19 h 112"/>
                  <a:gd name="T20" fmla="*/ 41 w 138"/>
                  <a:gd name="T21" fmla="*/ 21 h 112"/>
                  <a:gd name="T22" fmla="*/ 45 w 138"/>
                  <a:gd name="T23" fmla="*/ 23 h 112"/>
                  <a:gd name="T24" fmla="*/ 51 w 138"/>
                  <a:gd name="T25" fmla="*/ 25 h 112"/>
                  <a:gd name="T26" fmla="*/ 57 w 138"/>
                  <a:gd name="T27" fmla="*/ 27 h 112"/>
                  <a:gd name="T28" fmla="*/ 62 w 138"/>
                  <a:gd name="T29" fmla="*/ 28 h 112"/>
                  <a:gd name="T30" fmla="*/ 68 w 138"/>
                  <a:gd name="T31" fmla="*/ 30 h 112"/>
                  <a:gd name="T32" fmla="*/ 74 w 138"/>
                  <a:gd name="T33" fmla="*/ 32 h 112"/>
                  <a:gd name="T34" fmla="*/ 81 w 138"/>
                  <a:gd name="T35" fmla="*/ 36 h 112"/>
                  <a:gd name="T36" fmla="*/ 87 w 138"/>
                  <a:gd name="T37" fmla="*/ 36 h 112"/>
                  <a:gd name="T38" fmla="*/ 95 w 138"/>
                  <a:gd name="T39" fmla="*/ 38 h 112"/>
                  <a:gd name="T40" fmla="*/ 100 w 138"/>
                  <a:gd name="T41" fmla="*/ 42 h 112"/>
                  <a:gd name="T42" fmla="*/ 108 w 138"/>
                  <a:gd name="T43" fmla="*/ 44 h 112"/>
                  <a:gd name="T44" fmla="*/ 114 w 138"/>
                  <a:gd name="T45" fmla="*/ 44 h 112"/>
                  <a:gd name="T46" fmla="*/ 123 w 138"/>
                  <a:gd name="T47" fmla="*/ 47 h 112"/>
                  <a:gd name="T48" fmla="*/ 127 w 138"/>
                  <a:gd name="T49" fmla="*/ 47 h 112"/>
                  <a:gd name="T50" fmla="*/ 129 w 138"/>
                  <a:gd name="T51" fmla="*/ 49 h 112"/>
                  <a:gd name="T52" fmla="*/ 135 w 138"/>
                  <a:gd name="T53" fmla="*/ 49 h 112"/>
                  <a:gd name="T54" fmla="*/ 138 w 138"/>
                  <a:gd name="T55" fmla="*/ 51 h 112"/>
                  <a:gd name="T56" fmla="*/ 138 w 138"/>
                  <a:gd name="T57" fmla="*/ 112 h 112"/>
                  <a:gd name="T58" fmla="*/ 136 w 138"/>
                  <a:gd name="T59" fmla="*/ 112 h 112"/>
                  <a:gd name="T60" fmla="*/ 133 w 138"/>
                  <a:gd name="T61" fmla="*/ 110 h 112"/>
                  <a:gd name="T62" fmla="*/ 129 w 138"/>
                  <a:gd name="T63" fmla="*/ 108 h 112"/>
                  <a:gd name="T64" fmla="*/ 121 w 138"/>
                  <a:gd name="T65" fmla="*/ 106 h 112"/>
                  <a:gd name="T66" fmla="*/ 117 w 138"/>
                  <a:gd name="T67" fmla="*/ 106 h 112"/>
                  <a:gd name="T68" fmla="*/ 114 w 138"/>
                  <a:gd name="T69" fmla="*/ 105 h 112"/>
                  <a:gd name="T70" fmla="*/ 108 w 138"/>
                  <a:gd name="T71" fmla="*/ 103 h 112"/>
                  <a:gd name="T72" fmla="*/ 104 w 138"/>
                  <a:gd name="T73" fmla="*/ 103 h 112"/>
                  <a:gd name="T74" fmla="*/ 98 w 138"/>
                  <a:gd name="T75" fmla="*/ 101 h 112"/>
                  <a:gd name="T76" fmla="*/ 95 w 138"/>
                  <a:gd name="T77" fmla="*/ 99 h 112"/>
                  <a:gd name="T78" fmla="*/ 89 w 138"/>
                  <a:gd name="T79" fmla="*/ 97 h 112"/>
                  <a:gd name="T80" fmla="*/ 83 w 138"/>
                  <a:gd name="T81" fmla="*/ 97 h 112"/>
                  <a:gd name="T82" fmla="*/ 78 w 138"/>
                  <a:gd name="T83" fmla="*/ 93 h 112"/>
                  <a:gd name="T84" fmla="*/ 72 w 138"/>
                  <a:gd name="T85" fmla="*/ 91 h 112"/>
                  <a:gd name="T86" fmla="*/ 66 w 138"/>
                  <a:gd name="T87" fmla="*/ 89 h 112"/>
                  <a:gd name="T88" fmla="*/ 60 w 138"/>
                  <a:gd name="T89" fmla="*/ 87 h 112"/>
                  <a:gd name="T90" fmla="*/ 55 w 138"/>
                  <a:gd name="T91" fmla="*/ 86 h 112"/>
                  <a:gd name="T92" fmla="*/ 49 w 138"/>
                  <a:gd name="T93" fmla="*/ 84 h 112"/>
                  <a:gd name="T94" fmla="*/ 43 w 138"/>
                  <a:gd name="T95" fmla="*/ 82 h 112"/>
                  <a:gd name="T96" fmla="*/ 38 w 138"/>
                  <a:gd name="T97" fmla="*/ 80 h 112"/>
                  <a:gd name="T98" fmla="*/ 32 w 138"/>
                  <a:gd name="T99" fmla="*/ 76 h 112"/>
                  <a:gd name="T100" fmla="*/ 26 w 138"/>
                  <a:gd name="T101" fmla="*/ 74 h 112"/>
                  <a:gd name="T102" fmla="*/ 21 w 138"/>
                  <a:gd name="T103" fmla="*/ 72 h 112"/>
                  <a:gd name="T104" fmla="*/ 17 w 138"/>
                  <a:gd name="T105" fmla="*/ 70 h 112"/>
                  <a:gd name="T106" fmla="*/ 11 w 138"/>
                  <a:gd name="T107" fmla="*/ 68 h 112"/>
                  <a:gd name="T108" fmla="*/ 7 w 138"/>
                  <a:gd name="T109" fmla="*/ 66 h 112"/>
                  <a:gd name="T110" fmla="*/ 3 w 138"/>
                  <a:gd name="T111" fmla="*/ 65 h 112"/>
                  <a:gd name="T112" fmla="*/ 0 w 138"/>
                  <a:gd name="T113" fmla="*/ 61 h 112"/>
                  <a:gd name="T114" fmla="*/ 0 w 138"/>
                  <a:gd name="T115" fmla="*/ 0 h 112"/>
                  <a:gd name="T116" fmla="*/ 0 w 138"/>
                  <a:gd name="T117" fmla="*/ 0 h 11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8"/>
                  <a:gd name="T178" fmla="*/ 0 h 112"/>
                  <a:gd name="T179" fmla="*/ 138 w 138"/>
                  <a:gd name="T180" fmla="*/ 112 h 11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8" h="112">
                    <a:moveTo>
                      <a:pt x="0" y="0"/>
                    </a:moveTo>
                    <a:lnTo>
                      <a:pt x="2" y="2"/>
                    </a:lnTo>
                    <a:lnTo>
                      <a:pt x="3" y="4"/>
                    </a:lnTo>
                    <a:lnTo>
                      <a:pt x="9" y="6"/>
                    </a:lnTo>
                    <a:lnTo>
                      <a:pt x="13" y="8"/>
                    </a:lnTo>
                    <a:lnTo>
                      <a:pt x="21" y="11"/>
                    </a:lnTo>
                    <a:lnTo>
                      <a:pt x="24" y="13"/>
                    </a:lnTo>
                    <a:lnTo>
                      <a:pt x="28" y="15"/>
                    </a:lnTo>
                    <a:lnTo>
                      <a:pt x="32" y="17"/>
                    </a:lnTo>
                    <a:lnTo>
                      <a:pt x="38" y="19"/>
                    </a:lnTo>
                    <a:lnTo>
                      <a:pt x="41" y="21"/>
                    </a:lnTo>
                    <a:lnTo>
                      <a:pt x="45" y="23"/>
                    </a:lnTo>
                    <a:lnTo>
                      <a:pt x="51" y="25"/>
                    </a:lnTo>
                    <a:lnTo>
                      <a:pt x="57" y="27"/>
                    </a:lnTo>
                    <a:lnTo>
                      <a:pt x="62" y="28"/>
                    </a:lnTo>
                    <a:lnTo>
                      <a:pt x="68" y="30"/>
                    </a:lnTo>
                    <a:lnTo>
                      <a:pt x="74" y="32"/>
                    </a:lnTo>
                    <a:lnTo>
                      <a:pt x="81" y="36"/>
                    </a:lnTo>
                    <a:lnTo>
                      <a:pt x="87" y="36"/>
                    </a:lnTo>
                    <a:lnTo>
                      <a:pt x="95" y="38"/>
                    </a:lnTo>
                    <a:lnTo>
                      <a:pt x="100" y="42"/>
                    </a:lnTo>
                    <a:lnTo>
                      <a:pt x="108" y="44"/>
                    </a:lnTo>
                    <a:lnTo>
                      <a:pt x="114" y="44"/>
                    </a:lnTo>
                    <a:lnTo>
                      <a:pt x="123" y="47"/>
                    </a:lnTo>
                    <a:lnTo>
                      <a:pt x="127" y="47"/>
                    </a:lnTo>
                    <a:lnTo>
                      <a:pt x="129" y="49"/>
                    </a:lnTo>
                    <a:lnTo>
                      <a:pt x="135" y="49"/>
                    </a:lnTo>
                    <a:lnTo>
                      <a:pt x="138" y="51"/>
                    </a:lnTo>
                    <a:lnTo>
                      <a:pt x="138" y="112"/>
                    </a:lnTo>
                    <a:lnTo>
                      <a:pt x="136" y="112"/>
                    </a:lnTo>
                    <a:lnTo>
                      <a:pt x="133" y="110"/>
                    </a:lnTo>
                    <a:lnTo>
                      <a:pt x="129" y="108"/>
                    </a:lnTo>
                    <a:lnTo>
                      <a:pt x="121" y="106"/>
                    </a:lnTo>
                    <a:lnTo>
                      <a:pt x="117" y="106"/>
                    </a:lnTo>
                    <a:lnTo>
                      <a:pt x="114" y="105"/>
                    </a:lnTo>
                    <a:lnTo>
                      <a:pt x="108" y="103"/>
                    </a:lnTo>
                    <a:lnTo>
                      <a:pt x="104" y="103"/>
                    </a:lnTo>
                    <a:lnTo>
                      <a:pt x="98" y="101"/>
                    </a:lnTo>
                    <a:lnTo>
                      <a:pt x="95" y="99"/>
                    </a:lnTo>
                    <a:lnTo>
                      <a:pt x="89" y="97"/>
                    </a:lnTo>
                    <a:lnTo>
                      <a:pt x="83" y="97"/>
                    </a:lnTo>
                    <a:lnTo>
                      <a:pt x="78" y="93"/>
                    </a:lnTo>
                    <a:lnTo>
                      <a:pt x="72" y="91"/>
                    </a:lnTo>
                    <a:lnTo>
                      <a:pt x="66" y="89"/>
                    </a:lnTo>
                    <a:lnTo>
                      <a:pt x="60" y="87"/>
                    </a:lnTo>
                    <a:lnTo>
                      <a:pt x="55" y="86"/>
                    </a:lnTo>
                    <a:lnTo>
                      <a:pt x="49" y="84"/>
                    </a:lnTo>
                    <a:lnTo>
                      <a:pt x="43" y="82"/>
                    </a:lnTo>
                    <a:lnTo>
                      <a:pt x="38" y="80"/>
                    </a:lnTo>
                    <a:lnTo>
                      <a:pt x="32" y="76"/>
                    </a:lnTo>
                    <a:lnTo>
                      <a:pt x="26" y="74"/>
                    </a:lnTo>
                    <a:lnTo>
                      <a:pt x="21" y="72"/>
                    </a:lnTo>
                    <a:lnTo>
                      <a:pt x="17" y="70"/>
                    </a:lnTo>
                    <a:lnTo>
                      <a:pt x="11" y="68"/>
                    </a:lnTo>
                    <a:lnTo>
                      <a:pt x="7" y="66"/>
                    </a:lnTo>
                    <a:lnTo>
                      <a:pt x="3" y="65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7" name="Freeform 37"/>
              <p:cNvSpPr>
                <a:spLocks/>
              </p:cNvSpPr>
              <p:nvPr/>
            </p:nvSpPr>
            <p:spPr bwMode="auto">
              <a:xfrm>
                <a:off x="2042" y="3408"/>
                <a:ext cx="60" cy="46"/>
              </a:xfrm>
              <a:custGeom>
                <a:avLst/>
                <a:gdLst>
                  <a:gd name="T0" fmla="*/ 0 w 142"/>
                  <a:gd name="T1" fmla="*/ 0 h 110"/>
                  <a:gd name="T2" fmla="*/ 2 w 142"/>
                  <a:gd name="T3" fmla="*/ 0 h 110"/>
                  <a:gd name="T4" fmla="*/ 5 w 142"/>
                  <a:gd name="T5" fmla="*/ 2 h 110"/>
                  <a:gd name="T6" fmla="*/ 11 w 142"/>
                  <a:gd name="T7" fmla="*/ 4 h 110"/>
                  <a:gd name="T8" fmla="*/ 17 w 142"/>
                  <a:gd name="T9" fmla="*/ 5 h 110"/>
                  <a:gd name="T10" fmla="*/ 24 w 142"/>
                  <a:gd name="T11" fmla="*/ 9 h 110"/>
                  <a:gd name="T12" fmla="*/ 26 w 142"/>
                  <a:gd name="T13" fmla="*/ 11 h 110"/>
                  <a:gd name="T14" fmla="*/ 32 w 142"/>
                  <a:gd name="T15" fmla="*/ 13 h 110"/>
                  <a:gd name="T16" fmla="*/ 36 w 142"/>
                  <a:gd name="T17" fmla="*/ 15 h 110"/>
                  <a:gd name="T18" fmla="*/ 42 w 142"/>
                  <a:gd name="T19" fmla="*/ 17 h 110"/>
                  <a:gd name="T20" fmla="*/ 45 w 142"/>
                  <a:gd name="T21" fmla="*/ 19 h 110"/>
                  <a:gd name="T22" fmla="*/ 51 w 142"/>
                  <a:gd name="T23" fmla="*/ 21 h 110"/>
                  <a:gd name="T24" fmla="*/ 55 w 142"/>
                  <a:gd name="T25" fmla="*/ 23 h 110"/>
                  <a:gd name="T26" fmla="*/ 62 w 142"/>
                  <a:gd name="T27" fmla="*/ 24 h 110"/>
                  <a:gd name="T28" fmla="*/ 66 w 142"/>
                  <a:gd name="T29" fmla="*/ 26 h 110"/>
                  <a:gd name="T30" fmla="*/ 74 w 142"/>
                  <a:gd name="T31" fmla="*/ 28 h 110"/>
                  <a:gd name="T32" fmla="*/ 80 w 142"/>
                  <a:gd name="T33" fmla="*/ 30 h 110"/>
                  <a:gd name="T34" fmla="*/ 87 w 142"/>
                  <a:gd name="T35" fmla="*/ 32 h 110"/>
                  <a:gd name="T36" fmla="*/ 93 w 142"/>
                  <a:gd name="T37" fmla="*/ 34 h 110"/>
                  <a:gd name="T38" fmla="*/ 99 w 142"/>
                  <a:gd name="T39" fmla="*/ 36 h 110"/>
                  <a:gd name="T40" fmla="*/ 106 w 142"/>
                  <a:gd name="T41" fmla="*/ 38 h 110"/>
                  <a:gd name="T42" fmla="*/ 114 w 142"/>
                  <a:gd name="T43" fmla="*/ 40 h 110"/>
                  <a:gd name="T44" fmla="*/ 119 w 142"/>
                  <a:gd name="T45" fmla="*/ 40 h 110"/>
                  <a:gd name="T46" fmla="*/ 127 w 142"/>
                  <a:gd name="T47" fmla="*/ 42 h 110"/>
                  <a:gd name="T48" fmla="*/ 135 w 142"/>
                  <a:gd name="T49" fmla="*/ 43 h 110"/>
                  <a:gd name="T50" fmla="*/ 142 w 142"/>
                  <a:gd name="T51" fmla="*/ 45 h 110"/>
                  <a:gd name="T52" fmla="*/ 142 w 142"/>
                  <a:gd name="T53" fmla="*/ 110 h 110"/>
                  <a:gd name="T54" fmla="*/ 140 w 142"/>
                  <a:gd name="T55" fmla="*/ 110 h 110"/>
                  <a:gd name="T56" fmla="*/ 137 w 142"/>
                  <a:gd name="T57" fmla="*/ 108 h 110"/>
                  <a:gd name="T58" fmla="*/ 133 w 142"/>
                  <a:gd name="T59" fmla="*/ 106 h 110"/>
                  <a:gd name="T60" fmla="*/ 125 w 142"/>
                  <a:gd name="T61" fmla="*/ 104 h 110"/>
                  <a:gd name="T62" fmla="*/ 121 w 142"/>
                  <a:gd name="T63" fmla="*/ 104 h 110"/>
                  <a:gd name="T64" fmla="*/ 118 w 142"/>
                  <a:gd name="T65" fmla="*/ 102 h 110"/>
                  <a:gd name="T66" fmla="*/ 112 w 142"/>
                  <a:gd name="T67" fmla="*/ 101 h 110"/>
                  <a:gd name="T68" fmla="*/ 108 w 142"/>
                  <a:gd name="T69" fmla="*/ 101 h 110"/>
                  <a:gd name="T70" fmla="*/ 102 w 142"/>
                  <a:gd name="T71" fmla="*/ 99 h 110"/>
                  <a:gd name="T72" fmla="*/ 97 w 142"/>
                  <a:gd name="T73" fmla="*/ 97 h 110"/>
                  <a:gd name="T74" fmla="*/ 93 w 142"/>
                  <a:gd name="T75" fmla="*/ 97 h 110"/>
                  <a:gd name="T76" fmla="*/ 87 w 142"/>
                  <a:gd name="T77" fmla="*/ 95 h 110"/>
                  <a:gd name="T78" fmla="*/ 81 w 142"/>
                  <a:gd name="T79" fmla="*/ 93 h 110"/>
                  <a:gd name="T80" fmla="*/ 76 w 142"/>
                  <a:gd name="T81" fmla="*/ 89 h 110"/>
                  <a:gd name="T82" fmla="*/ 68 w 142"/>
                  <a:gd name="T83" fmla="*/ 87 h 110"/>
                  <a:gd name="T84" fmla="*/ 62 w 142"/>
                  <a:gd name="T85" fmla="*/ 87 h 110"/>
                  <a:gd name="T86" fmla="*/ 57 w 142"/>
                  <a:gd name="T87" fmla="*/ 83 h 110"/>
                  <a:gd name="T88" fmla="*/ 51 w 142"/>
                  <a:gd name="T89" fmla="*/ 81 h 110"/>
                  <a:gd name="T90" fmla="*/ 45 w 142"/>
                  <a:gd name="T91" fmla="*/ 80 h 110"/>
                  <a:gd name="T92" fmla="*/ 40 w 142"/>
                  <a:gd name="T93" fmla="*/ 78 h 110"/>
                  <a:gd name="T94" fmla="*/ 34 w 142"/>
                  <a:gd name="T95" fmla="*/ 74 h 110"/>
                  <a:gd name="T96" fmla="*/ 28 w 142"/>
                  <a:gd name="T97" fmla="*/ 72 h 110"/>
                  <a:gd name="T98" fmla="*/ 23 w 142"/>
                  <a:gd name="T99" fmla="*/ 70 h 110"/>
                  <a:gd name="T100" fmla="*/ 17 w 142"/>
                  <a:gd name="T101" fmla="*/ 68 h 110"/>
                  <a:gd name="T102" fmla="*/ 13 w 142"/>
                  <a:gd name="T103" fmla="*/ 66 h 110"/>
                  <a:gd name="T104" fmla="*/ 7 w 142"/>
                  <a:gd name="T105" fmla="*/ 64 h 110"/>
                  <a:gd name="T106" fmla="*/ 4 w 142"/>
                  <a:gd name="T107" fmla="*/ 62 h 110"/>
                  <a:gd name="T108" fmla="*/ 0 w 142"/>
                  <a:gd name="T109" fmla="*/ 61 h 110"/>
                  <a:gd name="T110" fmla="*/ 0 w 142"/>
                  <a:gd name="T111" fmla="*/ 0 h 110"/>
                  <a:gd name="T112" fmla="*/ 0 w 142"/>
                  <a:gd name="T113" fmla="*/ 0 h 11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42"/>
                  <a:gd name="T172" fmla="*/ 0 h 110"/>
                  <a:gd name="T173" fmla="*/ 142 w 142"/>
                  <a:gd name="T174" fmla="*/ 110 h 11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42" h="110">
                    <a:moveTo>
                      <a:pt x="0" y="0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11" y="4"/>
                    </a:lnTo>
                    <a:lnTo>
                      <a:pt x="17" y="5"/>
                    </a:lnTo>
                    <a:lnTo>
                      <a:pt x="24" y="9"/>
                    </a:lnTo>
                    <a:lnTo>
                      <a:pt x="26" y="11"/>
                    </a:lnTo>
                    <a:lnTo>
                      <a:pt x="32" y="13"/>
                    </a:lnTo>
                    <a:lnTo>
                      <a:pt x="36" y="15"/>
                    </a:lnTo>
                    <a:lnTo>
                      <a:pt x="42" y="17"/>
                    </a:lnTo>
                    <a:lnTo>
                      <a:pt x="45" y="19"/>
                    </a:lnTo>
                    <a:lnTo>
                      <a:pt x="51" y="21"/>
                    </a:lnTo>
                    <a:lnTo>
                      <a:pt x="55" y="23"/>
                    </a:lnTo>
                    <a:lnTo>
                      <a:pt x="62" y="24"/>
                    </a:lnTo>
                    <a:lnTo>
                      <a:pt x="66" y="26"/>
                    </a:lnTo>
                    <a:lnTo>
                      <a:pt x="74" y="28"/>
                    </a:lnTo>
                    <a:lnTo>
                      <a:pt x="80" y="30"/>
                    </a:lnTo>
                    <a:lnTo>
                      <a:pt x="87" y="32"/>
                    </a:lnTo>
                    <a:lnTo>
                      <a:pt x="93" y="34"/>
                    </a:lnTo>
                    <a:lnTo>
                      <a:pt x="99" y="36"/>
                    </a:lnTo>
                    <a:lnTo>
                      <a:pt x="106" y="38"/>
                    </a:lnTo>
                    <a:lnTo>
                      <a:pt x="114" y="40"/>
                    </a:lnTo>
                    <a:lnTo>
                      <a:pt x="119" y="40"/>
                    </a:lnTo>
                    <a:lnTo>
                      <a:pt x="127" y="42"/>
                    </a:lnTo>
                    <a:lnTo>
                      <a:pt x="135" y="43"/>
                    </a:lnTo>
                    <a:lnTo>
                      <a:pt x="142" y="45"/>
                    </a:lnTo>
                    <a:lnTo>
                      <a:pt x="142" y="110"/>
                    </a:lnTo>
                    <a:lnTo>
                      <a:pt x="140" y="110"/>
                    </a:lnTo>
                    <a:lnTo>
                      <a:pt x="137" y="108"/>
                    </a:lnTo>
                    <a:lnTo>
                      <a:pt x="133" y="106"/>
                    </a:lnTo>
                    <a:lnTo>
                      <a:pt x="125" y="104"/>
                    </a:lnTo>
                    <a:lnTo>
                      <a:pt x="121" y="104"/>
                    </a:lnTo>
                    <a:lnTo>
                      <a:pt x="118" y="102"/>
                    </a:lnTo>
                    <a:lnTo>
                      <a:pt x="112" y="101"/>
                    </a:lnTo>
                    <a:lnTo>
                      <a:pt x="108" y="101"/>
                    </a:lnTo>
                    <a:lnTo>
                      <a:pt x="102" y="99"/>
                    </a:lnTo>
                    <a:lnTo>
                      <a:pt x="97" y="97"/>
                    </a:lnTo>
                    <a:lnTo>
                      <a:pt x="93" y="97"/>
                    </a:lnTo>
                    <a:lnTo>
                      <a:pt x="87" y="95"/>
                    </a:lnTo>
                    <a:lnTo>
                      <a:pt x="81" y="93"/>
                    </a:lnTo>
                    <a:lnTo>
                      <a:pt x="76" y="89"/>
                    </a:lnTo>
                    <a:lnTo>
                      <a:pt x="68" y="87"/>
                    </a:lnTo>
                    <a:lnTo>
                      <a:pt x="62" y="87"/>
                    </a:lnTo>
                    <a:lnTo>
                      <a:pt x="57" y="83"/>
                    </a:lnTo>
                    <a:lnTo>
                      <a:pt x="51" y="81"/>
                    </a:lnTo>
                    <a:lnTo>
                      <a:pt x="45" y="80"/>
                    </a:lnTo>
                    <a:lnTo>
                      <a:pt x="40" y="78"/>
                    </a:lnTo>
                    <a:lnTo>
                      <a:pt x="34" y="74"/>
                    </a:lnTo>
                    <a:lnTo>
                      <a:pt x="28" y="72"/>
                    </a:lnTo>
                    <a:lnTo>
                      <a:pt x="23" y="70"/>
                    </a:lnTo>
                    <a:lnTo>
                      <a:pt x="17" y="68"/>
                    </a:lnTo>
                    <a:lnTo>
                      <a:pt x="13" y="66"/>
                    </a:lnTo>
                    <a:lnTo>
                      <a:pt x="7" y="64"/>
                    </a:lnTo>
                    <a:lnTo>
                      <a:pt x="4" y="62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8" name="Freeform 38"/>
              <p:cNvSpPr>
                <a:spLocks/>
              </p:cNvSpPr>
              <p:nvPr/>
            </p:nvSpPr>
            <p:spPr bwMode="auto">
              <a:xfrm>
                <a:off x="2045" y="3590"/>
                <a:ext cx="61" cy="44"/>
              </a:xfrm>
              <a:custGeom>
                <a:avLst/>
                <a:gdLst>
                  <a:gd name="T0" fmla="*/ 0 w 147"/>
                  <a:gd name="T1" fmla="*/ 0 h 107"/>
                  <a:gd name="T2" fmla="*/ 2 w 147"/>
                  <a:gd name="T3" fmla="*/ 0 h 107"/>
                  <a:gd name="T4" fmla="*/ 6 w 147"/>
                  <a:gd name="T5" fmla="*/ 2 h 107"/>
                  <a:gd name="T6" fmla="*/ 12 w 147"/>
                  <a:gd name="T7" fmla="*/ 4 h 107"/>
                  <a:gd name="T8" fmla="*/ 14 w 147"/>
                  <a:gd name="T9" fmla="*/ 6 h 107"/>
                  <a:gd name="T10" fmla="*/ 18 w 147"/>
                  <a:gd name="T11" fmla="*/ 6 h 107"/>
                  <a:gd name="T12" fmla="*/ 21 w 147"/>
                  <a:gd name="T13" fmla="*/ 8 h 107"/>
                  <a:gd name="T14" fmla="*/ 25 w 147"/>
                  <a:gd name="T15" fmla="*/ 10 h 107"/>
                  <a:gd name="T16" fmla="*/ 29 w 147"/>
                  <a:gd name="T17" fmla="*/ 12 h 107"/>
                  <a:gd name="T18" fmla="*/ 33 w 147"/>
                  <a:gd name="T19" fmla="*/ 14 h 107"/>
                  <a:gd name="T20" fmla="*/ 38 w 147"/>
                  <a:gd name="T21" fmla="*/ 16 h 107"/>
                  <a:gd name="T22" fmla="*/ 44 w 147"/>
                  <a:gd name="T23" fmla="*/ 17 h 107"/>
                  <a:gd name="T24" fmla="*/ 48 w 147"/>
                  <a:gd name="T25" fmla="*/ 19 h 107"/>
                  <a:gd name="T26" fmla="*/ 54 w 147"/>
                  <a:gd name="T27" fmla="*/ 21 h 107"/>
                  <a:gd name="T28" fmla="*/ 59 w 147"/>
                  <a:gd name="T29" fmla="*/ 23 h 107"/>
                  <a:gd name="T30" fmla="*/ 65 w 147"/>
                  <a:gd name="T31" fmla="*/ 25 h 107"/>
                  <a:gd name="T32" fmla="*/ 71 w 147"/>
                  <a:gd name="T33" fmla="*/ 25 h 107"/>
                  <a:gd name="T34" fmla="*/ 78 w 147"/>
                  <a:gd name="T35" fmla="*/ 29 h 107"/>
                  <a:gd name="T36" fmla="*/ 84 w 147"/>
                  <a:gd name="T37" fmla="*/ 31 h 107"/>
                  <a:gd name="T38" fmla="*/ 92 w 147"/>
                  <a:gd name="T39" fmla="*/ 33 h 107"/>
                  <a:gd name="T40" fmla="*/ 97 w 147"/>
                  <a:gd name="T41" fmla="*/ 35 h 107"/>
                  <a:gd name="T42" fmla="*/ 103 w 147"/>
                  <a:gd name="T43" fmla="*/ 35 h 107"/>
                  <a:gd name="T44" fmla="*/ 111 w 147"/>
                  <a:gd name="T45" fmla="*/ 36 h 107"/>
                  <a:gd name="T46" fmla="*/ 116 w 147"/>
                  <a:gd name="T47" fmla="*/ 38 h 107"/>
                  <a:gd name="T48" fmla="*/ 124 w 147"/>
                  <a:gd name="T49" fmla="*/ 40 h 107"/>
                  <a:gd name="T50" fmla="*/ 132 w 147"/>
                  <a:gd name="T51" fmla="*/ 42 h 107"/>
                  <a:gd name="T52" fmla="*/ 137 w 147"/>
                  <a:gd name="T53" fmla="*/ 44 h 107"/>
                  <a:gd name="T54" fmla="*/ 147 w 147"/>
                  <a:gd name="T55" fmla="*/ 44 h 107"/>
                  <a:gd name="T56" fmla="*/ 147 w 147"/>
                  <a:gd name="T57" fmla="*/ 107 h 107"/>
                  <a:gd name="T58" fmla="*/ 147 w 147"/>
                  <a:gd name="T59" fmla="*/ 107 h 107"/>
                  <a:gd name="T60" fmla="*/ 143 w 147"/>
                  <a:gd name="T61" fmla="*/ 107 h 107"/>
                  <a:gd name="T62" fmla="*/ 139 w 147"/>
                  <a:gd name="T63" fmla="*/ 105 h 107"/>
                  <a:gd name="T64" fmla="*/ 133 w 147"/>
                  <a:gd name="T65" fmla="*/ 105 h 107"/>
                  <a:gd name="T66" fmla="*/ 128 w 147"/>
                  <a:gd name="T67" fmla="*/ 103 h 107"/>
                  <a:gd name="T68" fmla="*/ 126 w 147"/>
                  <a:gd name="T69" fmla="*/ 103 h 107"/>
                  <a:gd name="T70" fmla="*/ 120 w 147"/>
                  <a:gd name="T71" fmla="*/ 101 h 107"/>
                  <a:gd name="T72" fmla="*/ 116 w 147"/>
                  <a:gd name="T73" fmla="*/ 101 h 107"/>
                  <a:gd name="T74" fmla="*/ 111 w 147"/>
                  <a:gd name="T75" fmla="*/ 99 h 107"/>
                  <a:gd name="T76" fmla="*/ 107 w 147"/>
                  <a:gd name="T77" fmla="*/ 99 h 107"/>
                  <a:gd name="T78" fmla="*/ 103 w 147"/>
                  <a:gd name="T79" fmla="*/ 97 h 107"/>
                  <a:gd name="T80" fmla="*/ 97 w 147"/>
                  <a:gd name="T81" fmla="*/ 97 h 107"/>
                  <a:gd name="T82" fmla="*/ 92 w 147"/>
                  <a:gd name="T83" fmla="*/ 95 h 107"/>
                  <a:gd name="T84" fmla="*/ 86 w 147"/>
                  <a:gd name="T85" fmla="*/ 93 h 107"/>
                  <a:gd name="T86" fmla="*/ 80 w 147"/>
                  <a:gd name="T87" fmla="*/ 92 h 107"/>
                  <a:gd name="T88" fmla="*/ 75 w 147"/>
                  <a:gd name="T89" fmla="*/ 90 h 107"/>
                  <a:gd name="T90" fmla="*/ 69 w 147"/>
                  <a:gd name="T91" fmla="*/ 88 h 107"/>
                  <a:gd name="T92" fmla="*/ 61 w 147"/>
                  <a:gd name="T93" fmla="*/ 86 h 107"/>
                  <a:gd name="T94" fmla="*/ 56 w 147"/>
                  <a:gd name="T95" fmla="*/ 84 h 107"/>
                  <a:gd name="T96" fmla="*/ 50 w 147"/>
                  <a:gd name="T97" fmla="*/ 82 h 107"/>
                  <a:gd name="T98" fmla="*/ 44 w 147"/>
                  <a:gd name="T99" fmla="*/ 78 h 107"/>
                  <a:gd name="T100" fmla="*/ 38 w 147"/>
                  <a:gd name="T101" fmla="*/ 76 h 107"/>
                  <a:gd name="T102" fmla="*/ 31 w 147"/>
                  <a:gd name="T103" fmla="*/ 73 h 107"/>
                  <a:gd name="T104" fmla="*/ 25 w 147"/>
                  <a:gd name="T105" fmla="*/ 71 h 107"/>
                  <a:gd name="T106" fmla="*/ 19 w 147"/>
                  <a:gd name="T107" fmla="*/ 67 h 107"/>
                  <a:gd name="T108" fmla="*/ 14 w 147"/>
                  <a:gd name="T109" fmla="*/ 65 h 107"/>
                  <a:gd name="T110" fmla="*/ 8 w 147"/>
                  <a:gd name="T111" fmla="*/ 61 h 107"/>
                  <a:gd name="T112" fmla="*/ 4 w 147"/>
                  <a:gd name="T113" fmla="*/ 57 h 107"/>
                  <a:gd name="T114" fmla="*/ 0 w 147"/>
                  <a:gd name="T115" fmla="*/ 0 h 107"/>
                  <a:gd name="T116" fmla="*/ 0 w 147"/>
                  <a:gd name="T117" fmla="*/ 0 h 10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7"/>
                  <a:gd name="T178" fmla="*/ 0 h 107"/>
                  <a:gd name="T179" fmla="*/ 147 w 147"/>
                  <a:gd name="T180" fmla="*/ 107 h 10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7" h="107">
                    <a:moveTo>
                      <a:pt x="0" y="0"/>
                    </a:moveTo>
                    <a:lnTo>
                      <a:pt x="2" y="0"/>
                    </a:lnTo>
                    <a:lnTo>
                      <a:pt x="6" y="2"/>
                    </a:lnTo>
                    <a:lnTo>
                      <a:pt x="12" y="4"/>
                    </a:lnTo>
                    <a:lnTo>
                      <a:pt x="14" y="6"/>
                    </a:lnTo>
                    <a:lnTo>
                      <a:pt x="18" y="6"/>
                    </a:lnTo>
                    <a:lnTo>
                      <a:pt x="21" y="8"/>
                    </a:lnTo>
                    <a:lnTo>
                      <a:pt x="25" y="10"/>
                    </a:lnTo>
                    <a:lnTo>
                      <a:pt x="29" y="12"/>
                    </a:lnTo>
                    <a:lnTo>
                      <a:pt x="33" y="14"/>
                    </a:lnTo>
                    <a:lnTo>
                      <a:pt x="38" y="16"/>
                    </a:lnTo>
                    <a:lnTo>
                      <a:pt x="44" y="17"/>
                    </a:lnTo>
                    <a:lnTo>
                      <a:pt x="48" y="19"/>
                    </a:lnTo>
                    <a:lnTo>
                      <a:pt x="54" y="21"/>
                    </a:lnTo>
                    <a:lnTo>
                      <a:pt x="59" y="23"/>
                    </a:lnTo>
                    <a:lnTo>
                      <a:pt x="65" y="25"/>
                    </a:lnTo>
                    <a:lnTo>
                      <a:pt x="71" y="25"/>
                    </a:lnTo>
                    <a:lnTo>
                      <a:pt x="78" y="29"/>
                    </a:lnTo>
                    <a:lnTo>
                      <a:pt x="84" y="31"/>
                    </a:lnTo>
                    <a:lnTo>
                      <a:pt x="92" y="33"/>
                    </a:lnTo>
                    <a:lnTo>
                      <a:pt x="97" y="35"/>
                    </a:lnTo>
                    <a:lnTo>
                      <a:pt x="103" y="35"/>
                    </a:lnTo>
                    <a:lnTo>
                      <a:pt x="111" y="36"/>
                    </a:lnTo>
                    <a:lnTo>
                      <a:pt x="116" y="38"/>
                    </a:lnTo>
                    <a:lnTo>
                      <a:pt x="124" y="40"/>
                    </a:lnTo>
                    <a:lnTo>
                      <a:pt x="132" y="42"/>
                    </a:lnTo>
                    <a:lnTo>
                      <a:pt x="137" y="44"/>
                    </a:lnTo>
                    <a:lnTo>
                      <a:pt x="147" y="44"/>
                    </a:lnTo>
                    <a:lnTo>
                      <a:pt x="147" y="107"/>
                    </a:lnTo>
                    <a:lnTo>
                      <a:pt x="143" y="107"/>
                    </a:lnTo>
                    <a:lnTo>
                      <a:pt x="139" y="105"/>
                    </a:lnTo>
                    <a:lnTo>
                      <a:pt x="133" y="105"/>
                    </a:lnTo>
                    <a:lnTo>
                      <a:pt x="128" y="103"/>
                    </a:lnTo>
                    <a:lnTo>
                      <a:pt x="126" y="103"/>
                    </a:lnTo>
                    <a:lnTo>
                      <a:pt x="120" y="101"/>
                    </a:lnTo>
                    <a:lnTo>
                      <a:pt x="116" y="101"/>
                    </a:lnTo>
                    <a:lnTo>
                      <a:pt x="111" y="99"/>
                    </a:lnTo>
                    <a:lnTo>
                      <a:pt x="107" y="99"/>
                    </a:lnTo>
                    <a:lnTo>
                      <a:pt x="103" y="97"/>
                    </a:lnTo>
                    <a:lnTo>
                      <a:pt x="97" y="97"/>
                    </a:lnTo>
                    <a:lnTo>
                      <a:pt x="92" y="95"/>
                    </a:lnTo>
                    <a:lnTo>
                      <a:pt x="86" y="93"/>
                    </a:lnTo>
                    <a:lnTo>
                      <a:pt x="80" y="92"/>
                    </a:lnTo>
                    <a:lnTo>
                      <a:pt x="75" y="90"/>
                    </a:lnTo>
                    <a:lnTo>
                      <a:pt x="69" y="88"/>
                    </a:lnTo>
                    <a:lnTo>
                      <a:pt x="61" y="86"/>
                    </a:lnTo>
                    <a:lnTo>
                      <a:pt x="56" y="84"/>
                    </a:lnTo>
                    <a:lnTo>
                      <a:pt x="50" y="82"/>
                    </a:lnTo>
                    <a:lnTo>
                      <a:pt x="44" y="78"/>
                    </a:lnTo>
                    <a:lnTo>
                      <a:pt x="38" y="76"/>
                    </a:lnTo>
                    <a:lnTo>
                      <a:pt x="31" y="73"/>
                    </a:lnTo>
                    <a:lnTo>
                      <a:pt x="25" y="71"/>
                    </a:lnTo>
                    <a:lnTo>
                      <a:pt x="19" y="67"/>
                    </a:lnTo>
                    <a:lnTo>
                      <a:pt x="14" y="65"/>
                    </a:lnTo>
                    <a:lnTo>
                      <a:pt x="8" y="61"/>
                    </a:lnTo>
                    <a:lnTo>
                      <a:pt x="4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9" name="Freeform 39"/>
              <p:cNvSpPr>
                <a:spLocks/>
              </p:cNvSpPr>
              <p:nvPr/>
            </p:nvSpPr>
            <p:spPr bwMode="auto">
              <a:xfrm>
                <a:off x="2160" y="3419"/>
                <a:ext cx="80" cy="53"/>
              </a:xfrm>
              <a:custGeom>
                <a:avLst/>
                <a:gdLst>
                  <a:gd name="T0" fmla="*/ 2 w 192"/>
                  <a:gd name="T1" fmla="*/ 2 h 126"/>
                  <a:gd name="T2" fmla="*/ 10 w 192"/>
                  <a:gd name="T3" fmla="*/ 8 h 126"/>
                  <a:gd name="T4" fmla="*/ 23 w 192"/>
                  <a:gd name="T5" fmla="*/ 14 h 126"/>
                  <a:gd name="T6" fmla="*/ 30 w 192"/>
                  <a:gd name="T7" fmla="*/ 19 h 126"/>
                  <a:gd name="T8" fmla="*/ 42 w 192"/>
                  <a:gd name="T9" fmla="*/ 25 h 126"/>
                  <a:gd name="T10" fmla="*/ 53 w 192"/>
                  <a:gd name="T11" fmla="*/ 29 h 126"/>
                  <a:gd name="T12" fmla="*/ 68 w 192"/>
                  <a:gd name="T13" fmla="*/ 35 h 126"/>
                  <a:gd name="T14" fmla="*/ 74 w 192"/>
                  <a:gd name="T15" fmla="*/ 36 h 126"/>
                  <a:gd name="T16" fmla="*/ 84 w 192"/>
                  <a:gd name="T17" fmla="*/ 38 h 126"/>
                  <a:gd name="T18" fmla="*/ 91 w 192"/>
                  <a:gd name="T19" fmla="*/ 40 h 126"/>
                  <a:gd name="T20" fmla="*/ 101 w 192"/>
                  <a:gd name="T21" fmla="*/ 44 h 126"/>
                  <a:gd name="T22" fmla="*/ 110 w 192"/>
                  <a:gd name="T23" fmla="*/ 46 h 126"/>
                  <a:gd name="T24" fmla="*/ 120 w 192"/>
                  <a:gd name="T25" fmla="*/ 48 h 126"/>
                  <a:gd name="T26" fmla="*/ 129 w 192"/>
                  <a:gd name="T27" fmla="*/ 50 h 126"/>
                  <a:gd name="T28" fmla="*/ 141 w 192"/>
                  <a:gd name="T29" fmla="*/ 52 h 126"/>
                  <a:gd name="T30" fmla="*/ 152 w 192"/>
                  <a:gd name="T31" fmla="*/ 54 h 126"/>
                  <a:gd name="T32" fmla="*/ 163 w 192"/>
                  <a:gd name="T33" fmla="*/ 55 h 126"/>
                  <a:gd name="T34" fmla="*/ 177 w 192"/>
                  <a:gd name="T35" fmla="*/ 57 h 126"/>
                  <a:gd name="T36" fmla="*/ 190 w 192"/>
                  <a:gd name="T37" fmla="*/ 59 h 126"/>
                  <a:gd name="T38" fmla="*/ 188 w 192"/>
                  <a:gd name="T39" fmla="*/ 126 h 126"/>
                  <a:gd name="T40" fmla="*/ 182 w 192"/>
                  <a:gd name="T41" fmla="*/ 124 h 126"/>
                  <a:gd name="T42" fmla="*/ 175 w 192"/>
                  <a:gd name="T43" fmla="*/ 124 h 126"/>
                  <a:gd name="T44" fmla="*/ 165 w 192"/>
                  <a:gd name="T45" fmla="*/ 124 h 126"/>
                  <a:gd name="T46" fmla="*/ 154 w 192"/>
                  <a:gd name="T47" fmla="*/ 122 h 126"/>
                  <a:gd name="T48" fmla="*/ 143 w 192"/>
                  <a:gd name="T49" fmla="*/ 120 h 126"/>
                  <a:gd name="T50" fmla="*/ 129 w 192"/>
                  <a:gd name="T51" fmla="*/ 118 h 126"/>
                  <a:gd name="T52" fmla="*/ 118 w 192"/>
                  <a:gd name="T53" fmla="*/ 116 h 126"/>
                  <a:gd name="T54" fmla="*/ 110 w 192"/>
                  <a:gd name="T55" fmla="*/ 116 h 126"/>
                  <a:gd name="T56" fmla="*/ 99 w 192"/>
                  <a:gd name="T57" fmla="*/ 114 h 126"/>
                  <a:gd name="T58" fmla="*/ 87 w 192"/>
                  <a:gd name="T59" fmla="*/ 111 h 126"/>
                  <a:gd name="T60" fmla="*/ 80 w 192"/>
                  <a:gd name="T61" fmla="*/ 109 h 126"/>
                  <a:gd name="T62" fmla="*/ 72 w 192"/>
                  <a:gd name="T63" fmla="*/ 107 h 126"/>
                  <a:gd name="T64" fmla="*/ 63 w 192"/>
                  <a:gd name="T65" fmla="*/ 105 h 126"/>
                  <a:gd name="T66" fmla="*/ 55 w 192"/>
                  <a:gd name="T67" fmla="*/ 101 h 126"/>
                  <a:gd name="T68" fmla="*/ 48 w 192"/>
                  <a:gd name="T69" fmla="*/ 99 h 126"/>
                  <a:gd name="T70" fmla="*/ 36 w 192"/>
                  <a:gd name="T71" fmla="*/ 95 h 126"/>
                  <a:gd name="T72" fmla="*/ 21 w 192"/>
                  <a:gd name="T73" fmla="*/ 88 h 126"/>
                  <a:gd name="T74" fmla="*/ 8 w 192"/>
                  <a:gd name="T75" fmla="*/ 80 h 126"/>
                  <a:gd name="T76" fmla="*/ 0 w 192"/>
                  <a:gd name="T77" fmla="*/ 0 h 1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92"/>
                  <a:gd name="T118" fmla="*/ 0 h 126"/>
                  <a:gd name="T119" fmla="*/ 192 w 192"/>
                  <a:gd name="T120" fmla="*/ 126 h 12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92" h="126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10" y="8"/>
                    </a:lnTo>
                    <a:lnTo>
                      <a:pt x="15" y="10"/>
                    </a:lnTo>
                    <a:lnTo>
                      <a:pt x="23" y="14"/>
                    </a:lnTo>
                    <a:lnTo>
                      <a:pt x="27" y="17"/>
                    </a:lnTo>
                    <a:lnTo>
                      <a:pt x="30" y="19"/>
                    </a:lnTo>
                    <a:lnTo>
                      <a:pt x="36" y="21"/>
                    </a:lnTo>
                    <a:lnTo>
                      <a:pt x="42" y="25"/>
                    </a:lnTo>
                    <a:lnTo>
                      <a:pt x="48" y="27"/>
                    </a:lnTo>
                    <a:lnTo>
                      <a:pt x="53" y="29"/>
                    </a:lnTo>
                    <a:lnTo>
                      <a:pt x="61" y="31"/>
                    </a:lnTo>
                    <a:lnTo>
                      <a:pt x="68" y="35"/>
                    </a:lnTo>
                    <a:lnTo>
                      <a:pt x="70" y="35"/>
                    </a:lnTo>
                    <a:lnTo>
                      <a:pt x="74" y="36"/>
                    </a:lnTo>
                    <a:lnTo>
                      <a:pt x="78" y="36"/>
                    </a:lnTo>
                    <a:lnTo>
                      <a:pt x="84" y="38"/>
                    </a:lnTo>
                    <a:lnTo>
                      <a:pt x="87" y="40"/>
                    </a:lnTo>
                    <a:lnTo>
                      <a:pt x="91" y="40"/>
                    </a:lnTo>
                    <a:lnTo>
                      <a:pt x="95" y="42"/>
                    </a:lnTo>
                    <a:lnTo>
                      <a:pt x="101" y="44"/>
                    </a:lnTo>
                    <a:lnTo>
                      <a:pt x="105" y="44"/>
                    </a:lnTo>
                    <a:lnTo>
                      <a:pt x="110" y="46"/>
                    </a:lnTo>
                    <a:lnTo>
                      <a:pt x="114" y="46"/>
                    </a:lnTo>
                    <a:lnTo>
                      <a:pt x="120" y="48"/>
                    </a:lnTo>
                    <a:lnTo>
                      <a:pt x="124" y="48"/>
                    </a:lnTo>
                    <a:lnTo>
                      <a:pt x="129" y="50"/>
                    </a:lnTo>
                    <a:lnTo>
                      <a:pt x="135" y="52"/>
                    </a:lnTo>
                    <a:lnTo>
                      <a:pt x="141" y="52"/>
                    </a:lnTo>
                    <a:lnTo>
                      <a:pt x="146" y="54"/>
                    </a:lnTo>
                    <a:lnTo>
                      <a:pt x="152" y="54"/>
                    </a:lnTo>
                    <a:lnTo>
                      <a:pt x="158" y="55"/>
                    </a:lnTo>
                    <a:lnTo>
                      <a:pt x="163" y="55"/>
                    </a:lnTo>
                    <a:lnTo>
                      <a:pt x="169" y="57"/>
                    </a:lnTo>
                    <a:lnTo>
                      <a:pt x="177" y="57"/>
                    </a:lnTo>
                    <a:lnTo>
                      <a:pt x="182" y="57"/>
                    </a:lnTo>
                    <a:lnTo>
                      <a:pt x="190" y="59"/>
                    </a:lnTo>
                    <a:lnTo>
                      <a:pt x="192" y="126"/>
                    </a:lnTo>
                    <a:lnTo>
                      <a:pt x="188" y="126"/>
                    </a:lnTo>
                    <a:lnTo>
                      <a:pt x="184" y="126"/>
                    </a:lnTo>
                    <a:lnTo>
                      <a:pt x="182" y="124"/>
                    </a:lnTo>
                    <a:lnTo>
                      <a:pt x="179" y="124"/>
                    </a:lnTo>
                    <a:lnTo>
                      <a:pt x="175" y="124"/>
                    </a:lnTo>
                    <a:lnTo>
                      <a:pt x="171" y="124"/>
                    </a:lnTo>
                    <a:lnTo>
                      <a:pt x="165" y="124"/>
                    </a:lnTo>
                    <a:lnTo>
                      <a:pt x="160" y="122"/>
                    </a:lnTo>
                    <a:lnTo>
                      <a:pt x="154" y="122"/>
                    </a:lnTo>
                    <a:lnTo>
                      <a:pt x="148" y="122"/>
                    </a:lnTo>
                    <a:lnTo>
                      <a:pt x="143" y="120"/>
                    </a:lnTo>
                    <a:lnTo>
                      <a:pt x="135" y="120"/>
                    </a:lnTo>
                    <a:lnTo>
                      <a:pt x="129" y="118"/>
                    </a:lnTo>
                    <a:lnTo>
                      <a:pt x="122" y="118"/>
                    </a:lnTo>
                    <a:lnTo>
                      <a:pt x="118" y="116"/>
                    </a:lnTo>
                    <a:lnTo>
                      <a:pt x="114" y="116"/>
                    </a:lnTo>
                    <a:lnTo>
                      <a:pt x="110" y="116"/>
                    </a:lnTo>
                    <a:lnTo>
                      <a:pt x="106" y="114"/>
                    </a:lnTo>
                    <a:lnTo>
                      <a:pt x="99" y="114"/>
                    </a:lnTo>
                    <a:lnTo>
                      <a:pt x="91" y="113"/>
                    </a:lnTo>
                    <a:lnTo>
                      <a:pt x="87" y="111"/>
                    </a:lnTo>
                    <a:lnTo>
                      <a:pt x="84" y="111"/>
                    </a:lnTo>
                    <a:lnTo>
                      <a:pt x="80" y="109"/>
                    </a:lnTo>
                    <a:lnTo>
                      <a:pt x="76" y="107"/>
                    </a:lnTo>
                    <a:lnTo>
                      <a:pt x="72" y="107"/>
                    </a:lnTo>
                    <a:lnTo>
                      <a:pt x="68" y="105"/>
                    </a:lnTo>
                    <a:lnTo>
                      <a:pt x="63" y="105"/>
                    </a:lnTo>
                    <a:lnTo>
                      <a:pt x="61" y="103"/>
                    </a:lnTo>
                    <a:lnTo>
                      <a:pt x="55" y="101"/>
                    </a:lnTo>
                    <a:lnTo>
                      <a:pt x="51" y="101"/>
                    </a:lnTo>
                    <a:lnTo>
                      <a:pt x="48" y="99"/>
                    </a:lnTo>
                    <a:lnTo>
                      <a:pt x="44" y="97"/>
                    </a:lnTo>
                    <a:lnTo>
                      <a:pt x="36" y="95"/>
                    </a:lnTo>
                    <a:lnTo>
                      <a:pt x="29" y="92"/>
                    </a:lnTo>
                    <a:lnTo>
                      <a:pt x="21" y="88"/>
                    </a:lnTo>
                    <a:lnTo>
                      <a:pt x="15" y="84"/>
                    </a:lnTo>
                    <a:lnTo>
                      <a:pt x="8" y="80"/>
                    </a:lnTo>
                    <a:lnTo>
                      <a:pt x="2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0" name="Freeform 40"/>
              <p:cNvSpPr>
                <a:spLocks/>
              </p:cNvSpPr>
              <p:nvPr/>
            </p:nvSpPr>
            <p:spPr bwMode="auto">
              <a:xfrm>
                <a:off x="2161" y="3471"/>
                <a:ext cx="80" cy="49"/>
              </a:xfrm>
              <a:custGeom>
                <a:avLst/>
                <a:gdLst>
                  <a:gd name="T0" fmla="*/ 2 w 192"/>
                  <a:gd name="T1" fmla="*/ 2 h 118"/>
                  <a:gd name="T2" fmla="*/ 8 w 192"/>
                  <a:gd name="T3" fmla="*/ 8 h 118"/>
                  <a:gd name="T4" fmla="*/ 21 w 192"/>
                  <a:gd name="T5" fmla="*/ 13 h 118"/>
                  <a:gd name="T6" fmla="*/ 28 w 192"/>
                  <a:gd name="T7" fmla="*/ 17 h 118"/>
                  <a:gd name="T8" fmla="*/ 40 w 192"/>
                  <a:gd name="T9" fmla="*/ 21 h 118"/>
                  <a:gd name="T10" fmla="*/ 51 w 192"/>
                  <a:gd name="T11" fmla="*/ 27 h 118"/>
                  <a:gd name="T12" fmla="*/ 65 w 192"/>
                  <a:gd name="T13" fmla="*/ 30 h 118"/>
                  <a:gd name="T14" fmla="*/ 72 w 192"/>
                  <a:gd name="T15" fmla="*/ 32 h 118"/>
                  <a:gd name="T16" fmla="*/ 80 w 192"/>
                  <a:gd name="T17" fmla="*/ 34 h 118"/>
                  <a:gd name="T18" fmla="*/ 87 w 192"/>
                  <a:gd name="T19" fmla="*/ 36 h 118"/>
                  <a:gd name="T20" fmla="*/ 97 w 192"/>
                  <a:gd name="T21" fmla="*/ 40 h 118"/>
                  <a:gd name="T22" fmla="*/ 106 w 192"/>
                  <a:gd name="T23" fmla="*/ 40 h 118"/>
                  <a:gd name="T24" fmla="*/ 116 w 192"/>
                  <a:gd name="T25" fmla="*/ 42 h 118"/>
                  <a:gd name="T26" fmla="*/ 127 w 192"/>
                  <a:gd name="T27" fmla="*/ 44 h 118"/>
                  <a:gd name="T28" fmla="*/ 139 w 192"/>
                  <a:gd name="T29" fmla="*/ 46 h 118"/>
                  <a:gd name="T30" fmla="*/ 148 w 192"/>
                  <a:gd name="T31" fmla="*/ 47 h 118"/>
                  <a:gd name="T32" fmla="*/ 161 w 192"/>
                  <a:gd name="T33" fmla="*/ 49 h 118"/>
                  <a:gd name="T34" fmla="*/ 175 w 192"/>
                  <a:gd name="T35" fmla="*/ 51 h 118"/>
                  <a:gd name="T36" fmla="*/ 188 w 192"/>
                  <a:gd name="T37" fmla="*/ 53 h 118"/>
                  <a:gd name="T38" fmla="*/ 192 w 192"/>
                  <a:gd name="T39" fmla="*/ 118 h 118"/>
                  <a:gd name="T40" fmla="*/ 184 w 192"/>
                  <a:gd name="T41" fmla="*/ 118 h 118"/>
                  <a:gd name="T42" fmla="*/ 177 w 192"/>
                  <a:gd name="T43" fmla="*/ 118 h 118"/>
                  <a:gd name="T44" fmla="*/ 169 w 192"/>
                  <a:gd name="T45" fmla="*/ 116 h 118"/>
                  <a:gd name="T46" fmla="*/ 158 w 192"/>
                  <a:gd name="T47" fmla="*/ 116 h 118"/>
                  <a:gd name="T48" fmla="*/ 146 w 192"/>
                  <a:gd name="T49" fmla="*/ 114 h 118"/>
                  <a:gd name="T50" fmla="*/ 135 w 192"/>
                  <a:gd name="T51" fmla="*/ 112 h 118"/>
                  <a:gd name="T52" fmla="*/ 120 w 192"/>
                  <a:gd name="T53" fmla="*/ 110 h 118"/>
                  <a:gd name="T54" fmla="*/ 104 w 192"/>
                  <a:gd name="T55" fmla="*/ 106 h 118"/>
                  <a:gd name="T56" fmla="*/ 93 w 192"/>
                  <a:gd name="T57" fmla="*/ 105 h 118"/>
                  <a:gd name="T58" fmla="*/ 85 w 192"/>
                  <a:gd name="T59" fmla="*/ 103 h 118"/>
                  <a:gd name="T60" fmla="*/ 78 w 192"/>
                  <a:gd name="T61" fmla="*/ 101 h 118"/>
                  <a:gd name="T62" fmla="*/ 70 w 192"/>
                  <a:gd name="T63" fmla="*/ 99 h 118"/>
                  <a:gd name="T64" fmla="*/ 61 w 192"/>
                  <a:gd name="T65" fmla="*/ 95 h 118"/>
                  <a:gd name="T66" fmla="*/ 53 w 192"/>
                  <a:gd name="T67" fmla="*/ 93 h 118"/>
                  <a:gd name="T68" fmla="*/ 46 w 192"/>
                  <a:gd name="T69" fmla="*/ 89 h 118"/>
                  <a:gd name="T70" fmla="*/ 36 w 192"/>
                  <a:gd name="T71" fmla="*/ 87 h 118"/>
                  <a:gd name="T72" fmla="*/ 28 w 192"/>
                  <a:gd name="T73" fmla="*/ 84 h 118"/>
                  <a:gd name="T74" fmla="*/ 19 w 192"/>
                  <a:gd name="T75" fmla="*/ 80 h 118"/>
                  <a:gd name="T76" fmla="*/ 8 w 192"/>
                  <a:gd name="T77" fmla="*/ 74 h 118"/>
                  <a:gd name="T78" fmla="*/ 0 w 192"/>
                  <a:gd name="T79" fmla="*/ 0 h 11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92"/>
                  <a:gd name="T121" fmla="*/ 0 h 118"/>
                  <a:gd name="T122" fmla="*/ 192 w 192"/>
                  <a:gd name="T123" fmla="*/ 118 h 11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92" h="118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8" y="8"/>
                    </a:lnTo>
                    <a:lnTo>
                      <a:pt x="13" y="9"/>
                    </a:lnTo>
                    <a:lnTo>
                      <a:pt x="21" y="13"/>
                    </a:lnTo>
                    <a:lnTo>
                      <a:pt x="25" y="15"/>
                    </a:lnTo>
                    <a:lnTo>
                      <a:pt x="28" y="17"/>
                    </a:lnTo>
                    <a:lnTo>
                      <a:pt x="34" y="19"/>
                    </a:lnTo>
                    <a:lnTo>
                      <a:pt x="40" y="21"/>
                    </a:lnTo>
                    <a:lnTo>
                      <a:pt x="46" y="25"/>
                    </a:lnTo>
                    <a:lnTo>
                      <a:pt x="51" y="27"/>
                    </a:lnTo>
                    <a:lnTo>
                      <a:pt x="57" y="28"/>
                    </a:lnTo>
                    <a:lnTo>
                      <a:pt x="65" y="30"/>
                    </a:lnTo>
                    <a:lnTo>
                      <a:pt x="68" y="30"/>
                    </a:lnTo>
                    <a:lnTo>
                      <a:pt x="72" y="32"/>
                    </a:lnTo>
                    <a:lnTo>
                      <a:pt x="76" y="34"/>
                    </a:lnTo>
                    <a:lnTo>
                      <a:pt x="80" y="34"/>
                    </a:lnTo>
                    <a:lnTo>
                      <a:pt x="84" y="36"/>
                    </a:lnTo>
                    <a:lnTo>
                      <a:pt x="87" y="36"/>
                    </a:lnTo>
                    <a:lnTo>
                      <a:pt x="93" y="38"/>
                    </a:lnTo>
                    <a:lnTo>
                      <a:pt x="97" y="40"/>
                    </a:lnTo>
                    <a:lnTo>
                      <a:pt x="101" y="40"/>
                    </a:lnTo>
                    <a:lnTo>
                      <a:pt x="106" y="40"/>
                    </a:lnTo>
                    <a:lnTo>
                      <a:pt x="110" y="42"/>
                    </a:lnTo>
                    <a:lnTo>
                      <a:pt x="116" y="42"/>
                    </a:lnTo>
                    <a:lnTo>
                      <a:pt x="122" y="42"/>
                    </a:lnTo>
                    <a:lnTo>
                      <a:pt x="127" y="44"/>
                    </a:lnTo>
                    <a:lnTo>
                      <a:pt x="131" y="46"/>
                    </a:lnTo>
                    <a:lnTo>
                      <a:pt x="139" y="46"/>
                    </a:lnTo>
                    <a:lnTo>
                      <a:pt x="142" y="46"/>
                    </a:lnTo>
                    <a:lnTo>
                      <a:pt x="148" y="47"/>
                    </a:lnTo>
                    <a:lnTo>
                      <a:pt x="156" y="47"/>
                    </a:lnTo>
                    <a:lnTo>
                      <a:pt x="161" y="49"/>
                    </a:lnTo>
                    <a:lnTo>
                      <a:pt x="167" y="49"/>
                    </a:lnTo>
                    <a:lnTo>
                      <a:pt x="175" y="51"/>
                    </a:lnTo>
                    <a:lnTo>
                      <a:pt x="180" y="51"/>
                    </a:lnTo>
                    <a:lnTo>
                      <a:pt x="188" y="53"/>
                    </a:lnTo>
                    <a:lnTo>
                      <a:pt x="192" y="118"/>
                    </a:lnTo>
                    <a:lnTo>
                      <a:pt x="188" y="118"/>
                    </a:lnTo>
                    <a:lnTo>
                      <a:pt x="184" y="118"/>
                    </a:lnTo>
                    <a:lnTo>
                      <a:pt x="180" y="118"/>
                    </a:lnTo>
                    <a:lnTo>
                      <a:pt x="177" y="118"/>
                    </a:lnTo>
                    <a:lnTo>
                      <a:pt x="175" y="118"/>
                    </a:lnTo>
                    <a:lnTo>
                      <a:pt x="169" y="116"/>
                    </a:lnTo>
                    <a:lnTo>
                      <a:pt x="163" y="116"/>
                    </a:lnTo>
                    <a:lnTo>
                      <a:pt x="158" y="116"/>
                    </a:lnTo>
                    <a:lnTo>
                      <a:pt x="154" y="116"/>
                    </a:lnTo>
                    <a:lnTo>
                      <a:pt x="146" y="114"/>
                    </a:lnTo>
                    <a:lnTo>
                      <a:pt x="141" y="114"/>
                    </a:lnTo>
                    <a:lnTo>
                      <a:pt x="135" y="112"/>
                    </a:lnTo>
                    <a:lnTo>
                      <a:pt x="127" y="112"/>
                    </a:lnTo>
                    <a:lnTo>
                      <a:pt x="120" y="110"/>
                    </a:lnTo>
                    <a:lnTo>
                      <a:pt x="112" y="108"/>
                    </a:lnTo>
                    <a:lnTo>
                      <a:pt x="104" y="106"/>
                    </a:lnTo>
                    <a:lnTo>
                      <a:pt x="99" y="106"/>
                    </a:lnTo>
                    <a:lnTo>
                      <a:pt x="93" y="105"/>
                    </a:lnTo>
                    <a:lnTo>
                      <a:pt x="89" y="105"/>
                    </a:lnTo>
                    <a:lnTo>
                      <a:pt x="85" y="103"/>
                    </a:lnTo>
                    <a:lnTo>
                      <a:pt x="82" y="101"/>
                    </a:lnTo>
                    <a:lnTo>
                      <a:pt x="78" y="101"/>
                    </a:lnTo>
                    <a:lnTo>
                      <a:pt x="74" y="99"/>
                    </a:lnTo>
                    <a:lnTo>
                      <a:pt x="70" y="99"/>
                    </a:lnTo>
                    <a:lnTo>
                      <a:pt x="66" y="97"/>
                    </a:lnTo>
                    <a:lnTo>
                      <a:pt x="61" y="95"/>
                    </a:lnTo>
                    <a:lnTo>
                      <a:pt x="57" y="95"/>
                    </a:lnTo>
                    <a:lnTo>
                      <a:pt x="53" y="93"/>
                    </a:lnTo>
                    <a:lnTo>
                      <a:pt x="49" y="91"/>
                    </a:lnTo>
                    <a:lnTo>
                      <a:pt x="46" y="89"/>
                    </a:lnTo>
                    <a:lnTo>
                      <a:pt x="40" y="89"/>
                    </a:lnTo>
                    <a:lnTo>
                      <a:pt x="36" y="87"/>
                    </a:lnTo>
                    <a:lnTo>
                      <a:pt x="32" y="86"/>
                    </a:lnTo>
                    <a:lnTo>
                      <a:pt x="28" y="84"/>
                    </a:lnTo>
                    <a:lnTo>
                      <a:pt x="25" y="84"/>
                    </a:lnTo>
                    <a:lnTo>
                      <a:pt x="19" y="80"/>
                    </a:lnTo>
                    <a:lnTo>
                      <a:pt x="17" y="80"/>
                    </a:lnTo>
                    <a:lnTo>
                      <a:pt x="8" y="74"/>
                    </a:lnTo>
                    <a:lnTo>
                      <a:pt x="2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1" name="Freeform 41"/>
              <p:cNvSpPr>
                <a:spLocks/>
              </p:cNvSpPr>
              <p:nvPr/>
            </p:nvSpPr>
            <p:spPr bwMode="auto">
              <a:xfrm>
                <a:off x="2164" y="3520"/>
                <a:ext cx="79" cy="49"/>
              </a:xfrm>
              <a:custGeom>
                <a:avLst/>
                <a:gdLst>
                  <a:gd name="T0" fmla="*/ 1 w 188"/>
                  <a:gd name="T1" fmla="*/ 2 h 116"/>
                  <a:gd name="T2" fmla="*/ 9 w 188"/>
                  <a:gd name="T3" fmla="*/ 6 h 116"/>
                  <a:gd name="T4" fmla="*/ 20 w 188"/>
                  <a:gd name="T5" fmla="*/ 11 h 116"/>
                  <a:gd name="T6" fmla="*/ 30 w 188"/>
                  <a:gd name="T7" fmla="*/ 15 h 116"/>
                  <a:gd name="T8" fmla="*/ 41 w 188"/>
                  <a:gd name="T9" fmla="*/ 19 h 116"/>
                  <a:gd name="T10" fmla="*/ 53 w 188"/>
                  <a:gd name="T11" fmla="*/ 23 h 116"/>
                  <a:gd name="T12" fmla="*/ 66 w 188"/>
                  <a:gd name="T13" fmla="*/ 26 h 116"/>
                  <a:gd name="T14" fmla="*/ 72 w 188"/>
                  <a:gd name="T15" fmla="*/ 28 h 116"/>
                  <a:gd name="T16" fmla="*/ 81 w 188"/>
                  <a:gd name="T17" fmla="*/ 30 h 116"/>
                  <a:gd name="T18" fmla="*/ 89 w 188"/>
                  <a:gd name="T19" fmla="*/ 32 h 116"/>
                  <a:gd name="T20" fmla="*/ 98 w 188"/>
                  <a:gd name="T21" fmla="*/ 34 h 116"/>
                  <a:gd name="T22" fmla="*/ 108 w 188"/>
                  <a:gd name="T23" fmla="*/ 36 h 116"/>
                  <a:gd name="T24" fmla="*/ 117 w 188"/>
                  <a:gd name="T25" fmla="*/ 38 h 116"/>
                  <a:gd name="T26" fmla="*/ 127 w 188"/>
                  <a:gd name="T27" fmla="*/ 38 h 116"/>
                  <a:gd name="T28" fmla="*/ 138 w 188"/>
                  <a:gd name="T29" fmla="*/ 42 h 116"/>
                  <a:gd name="T30" fmla="*/ 150 w 188"/>
                  <a:gd name="T31" fmla="*/ 42 h 116"/>
                  <a:gd name="T32" fmla="*/ 161 w 188"/>
                  <a:gd name="T33" fmla="*/ 44 h 116"/>
                  <a:gd name="T34" fmla="*/ 172 w 188"/>
                  <a:gd name="T35" fmla="*/ 45 h 116"/>
                  <a:gd name="T36" fmla="*/ 186 w 188"/>
                  <a:gd name="T37" fmla="*/ 47 h 116"/>
                  <a:gd name="T38" fmla="*/ 186 w 188"/>
                  <a:gd name="T39" fmla="*/ 114 h 116"/>
                  <a:gd name="T40" fmla="*/ 176 w 188"/>
                  <a:gd name="T41" fmla="*/ 114 h 116"/>
                  <a:gd name="T42" fmla="*/ 165 w 188"/>
                  <a:gd name="T43" fmla="*/ 114 h 116"/>
                  <a:gd name="T44" fmla="*/ 155 w 188"/>
                  <a:gd name="T45" fmla="*/ 112 h 116"/>
                  <a:gd name="T46" fmla="*/ 142 w 188"/>
                  <a:gd name="T47" fmla="*/ 110 h 116"/>
                  <a:gd name="T48" fmla="*/ 131 w 188"/>
                  <a:gd name="T49" fmla="*/ 108 h 116"/>
                  <a:gd name="T50" fmla="*/ 117 w 188"/>
                  <a:gd name="T51" fmla="*/ 106 h 116"/>
                  <a:gd name="T52" fmla="*/ 102 w 188"/>
                  <a:gd name="T53" fmla="*/ 103 h 116"/>
                  <a:gd name="T54" fmla="*/ 91 w 188"/>
                  <a:gd name="T55" fmla="*/ 101 h 116"/>
                  <a:gd name="T56" fmla="*/ 83 w 188"/>
                  <a:gd name="T57" fmla="*/ 99 h 116"/>
                  <a:gd name="T58" fmla="*/ 76 w 188"/>
                  <a:gd name="T59" fmla="*/ 97 h 116"/>
                  <a:gd name="T60" fmla="*/ 66 w 188"/>
                  <a:gd name="T61" fmla="*/ 95 h 116"/>
                  <a:gd name="T62" fmla="*/ 58 w 188"/>
                  <a:gd name="T63" fmla="*/ 91 h 116"/>
                  <a:gd name="T64" fmla="*/ 51 w 188"/>
                  <a:gd name="T65" fmla="*/ 89 h 116"/>
                  <a:gd name="T66" fmla="*/ 43 w 188"/>
                  <a:gd name="T67" fmla="*/ 85 h 116"/>
                  <a:gd name="T68" fmla="*/ 34 w 188"/>
                  <a:gd name="T69" fmla="*/ 84 h 116"/>
                  <a:gd name="T70" fmla="*/ 26 w 188"/>
                  <a:gd name="T71" fmla="*/ 80 h 116"/>
                  <a:gd name="T72" fmla="*/ 19 w 188"/>
                  <a:gd name="T73" fmla="*/ 78 h 116"/>
                  <a:gd name="T74" fmla="*/ 7 w 188"/>
                  <a:gd name="T75" fmla="*/ 72 h 116"/>
                  <a:gd name="T76" fmla="*/ 0 w 188"/>
                  <a:gd name="T77" fmla="*/ 0 h 11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8"/>
                  <a:gd name="T118" fmla="*/ 0 h 116"/>
                  <a:gd name="T119" fmla="*/ 188 w 188"/>
                  <a:gd name="T120" fmla="*/ 116 h 11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8" h="116">
                    <a:moveTo>
                      <a:pt x="0" y="0"/>
                    </a:moveTo>
                    <a:lnTo>
                      <a:pt x="1" y="2"/>
                    </a:lnTo>
                    <a:lnTo>
                      <a:pt x="3" y="4"/>
                    </a:lnTo>
                    <a:lnTo>
                      <a:pt x="9" y="6"/>
                    </a:lnTo>
                    <a:lnTo>
                      <a:pt x="15" y="7"/>
                    </a:lnTo>
                    <a:lnTo>
                      <a:pt x="20" y="11"/>
                    </a:lnTo>
                    <a:lnTo>
                      <a:pt x="24" y="13"/>
                    </a:lnTo>
                    <a:lnTo>
                      <a:pt x="30" y="15"/>
                    </a:lnTo>
                    <a:lnTo>
                      <a:pt x="34" y="17"/>
                    </a:lnTo>
                    <a:lnTo>
                      <a:pt x="41" y="19"/>
                    </a:lnTo>
                    <a:lnTo>
                      <a:pt x="45" y="21"/>
                    </a:lnTo>
                    <a:lnTo>
                      <a:pt x="53" y="23"/>
                    </a:lnTo>
                    <a:lnTo>
                      <a:pt x="58" y="25"/>
                    </a:lnTo>
                    <a:lnTo>
                      <a:pt x="66" y="26"/>
                    </a:lnTo>
                    <a:lnTo>
                      <a:pt x="68" y="26"/>
                    </a:lnTo>
                    <a:lnTo>
                      <a:pt x="72" y="28"/>
                    </a:lnTo>
                    <a:lnTo>
                      <a:pt x="76" y="28"/>
                    </a:lnTo>
                    <a:lnTo>
                      <a:pt x="81" y="30"/>
                    </a:lnTo>
                    <a:lnTo>
                      <a:pt x="85" y="30"/>
                    </a:lnTo>
                    <a:lnTo>
                      <a:pt x="89" y="32"/>
                    </a:lnTo>
                    <a:lnTo>
                      <a:pt x="93" y="32"/>
                    </a:lnTo>
                    <a:lnTo>
                      <a:pt x="98" y="34"/>
                    </a:lnTo>
                    <a:lnTo>
                      <a:pt x="102" y="34"/>
                    </a:lnTo>
                    <a:lnTo>
                      <a:pt x="108" y="36"/>
                    </a:lnTo>
                    <a:lnTo>
                      <a:pt x="112" y="36"/>
                    </a:lnTo>
                    <a:lnTo>
                      <a:pt x="117" y="38"/>
                    </a:lnTo>
                    <a:lnTo>
                      <a:pt x="121" y="38"/>
                    </a:lnTo>
                    <a:lnTo>
                      <a:pt x="127" y="38"/>
                    </a:lnTo>
                    <a:lnTo>
                      <a:pt x="133" y="40"/>
                    </a:lnTo>
                    <a:lnTo>
                      <a:pt x="138" y="42"/>
                    </a:lnTo>
                    <a:lnTo>
                      <a:pt x="142" y="42"/>
                    </a:lnTo>
                    <a:lnTo>
                      <a:pt x="150" y="42"/>
                    </a:lnTo>
                    <a:lnTo>
                      <a:pt x="155" y="42"/>
                    </a:lnTo>
                    <a:lnTo>
                      <a:pt x="161" y="44"/>
                    </a:lnTo>
                    <a:lnTo>
                      <a:pt x="167" y="44"/>
                    </a:lnTo>
                    <a:lnTo>
                      <a:pt x="172" y="45"/>
                    </a:lnTo>
                    <a:lnTo>
                      <a:pt x="180" y="45"/>
                    </a:lnTo>
                    <a:lnTo>
                      <a:pt x="186" y="47"/>
                    </a:lnTo>
                    <a:lnTo>
                      <a:pt x="188" y="116"/>
                    </a:lnTo>
                    <a:lnTo>
                      <a:pt x="186" y="114"/>
                    </a:lnTo>
                    <a:lnTo>
                      <a:pt x="184" y="114"/>
                    </a:lnTo>
                    <a:lnTo>
                      <a:pt x="176" y="114"/>
                    </a:lnTo>
                    <a:lnTo>
                      <a:pt x="171" y="114"/>
                    </a:lnTo>
                    <a:lnTo>
                      <a:pt x="165" y="114"/>
                    </a:lnTo>
                    <a:lnTo>
                      <a:pt x="161" y="112"/>
                    </a:lnTo>
                    <a:lnTo>
                      <a:pt x="155" y="112"/>
                    </a:lnTo>
                    <a:lnTo>
                      <a:pt x="150" y="112"/>
                    </a:lnTo>
                    <a:lnTo>
                      <a:pt x="142" y="110"/>
                    </a:lnTo>
                    <a:lnTo>
                      <a:pt x="136" y="110"/>
                    </a:lnTo>
                    <a:lnTo>
                      <a:pt x="131" y="108"/>
                    </a:lnTo>
                    <a:lnTo>
                      <a:pt x="125" y="108"/>
                    </a:lnTo>
                    <a:lnTo>
                      <a:pt x="117" y="106"/>
                    </a:lnTo>
                    <a:lnTo>
                      <a:pt x="110" y="104"/>
                    </a:lnTo>
                    <a:lnTo>
                      <a:pt x="102" y="103"/>
                    </a:lnTo>
                    <a:lnTo>
                      <a:pt x="95" y="103"/>
                    </a:lnTo>
                    <a:lnTo>
                      <a:pt x="91" y="101"/>
                    </a:lnTo>
                    <a:lnTo>
                      <a:pt x="87" y="101"/>
                    </a:lnTo>
                    <a:lnTo>
                      <a:pt x="83" y="99"/>
                    </a:lnTo>
                    <a:lnTo>
                      <a:pt x="79" y="97"/>
                    </a:lnTo>
                    <a:lnTo>
                      <a:pt x="76" y="97"/>
                    </a:lnTo>
                    <a:lnTo>
                      <a:pt x="70" y="95"/>
                    </a:lnTo>
                    <a:lnTo>
                      <a:pt x="66" y="95"/>
                    </a:lnTo>
                    <a:lnTo>
                      <a:pt x="64" y="95"/>
                    </a:lnTo>
                    <a:lnTo>
                      <a:pt x="58" y="91"/>
                    </a:lnTo>
                    <a:lnTo>
                      <a:pt x="55" y="91"/>
                    </a:lnTo>
                    <a:lnTo>
                      <a:pt x="51" y="89"/>
                    </a:lnTo>
                    <a:lnTo>
                      <a:pt x="47" y="87"/>
                    </a:lnTo>
                    <a:lnTo>
                      <a:pt x="43" y="85"/>
                    </a:lnTo>
                    <a:lnTo>
                      <a:pt x="38" y="85"/>
                    </a:lnTo>
                    <a:lnTo>
                      <a:pt x="34" y="84"/>
                    </a:lnTo>
                    <a:lnTo>
                      <a:pt x="30" y="82"/>
                    </a:lnTo>
                    <a:lnTo>
                      <a:pt x="26" y="80"/>
                    </a:lnTo>
                    <a:lnTo>
                      <a:pt x="22" y="80"/>
                    </a:lnTo>
                    <a:lnTo>
                      <a:pt x="19" y="78"/>
                    </a:lnTo>
                    <a:lnTo>
                      <a:pt x="15" y="76"/>
                    </a:lnTo>
                    <a:lnTo>
                      <a:pt x="7" y="72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2" name="Freeform 42"/>
              <p:cNvSpPr>
                <a:spLocks/>
              </p:cNvSpPr>
              <p:nvPr/>
            </p:nvSpPr>
            <p:spPr bwMode="auto">
              <a:xfrm>
                <a:off x="2166" y="3569"/>
                <a:ext cx="78" cy="52"/>
              </a:xfrm>
              <a:custGeom>
                <a:avLst/>
                <a:gdLst>
                  <a:gd name="T0" fmla="*/ 2 w 188"/>
                  <a:gd name="T1" fmla="*/ 2 h 125"/>
                  <a:gd name="T2" fmla="*/ 10 w 188"/>
                  <a:gd name="T3" fmla="*/ 6 h 125"/>
                  <a:gd name="T4" fmla="*/ 23 w 188"/>
                  <a:gd name="T5" fmla="*/ 13 h 125"/>
                  <a:gd name="T6" fmla="*/ 31 w 188"/>
                  <a:gd name="T7" fmla="*/ 19 h 125"/>
                  <a:gd name="T8" fmla="*/ 42 w 188"/>
                  <a:gd name="T9" fmla="*/ 23 h 125"/>
                  <a:gd name="T10" fmla="*/ 54 w 188"/>
                  <a:gd name="T11" fmla="*/ 28 h 125"/>
                  <a:gd name="T12" fmla="*/ 69 w 188"/>
                  <a:gd name="T13" fmla="*/ 32 h 125"/>
                  <a:gd name="T14" fmla="*/ 74 w 188"/>
                  <a:gd name="T15" fmla="*/ 34 h 125"/>
                  <a:gd name="T16" fmla="*/ 84 w 188"/>
                  <a:gd name="T17" fmla="*/ 36 h 125"/>
                  <a:gd name="T18" fmla="*/ 92 w 188"/>
                  <a:gd name="T19" fmla="*/ 40 h 125"/>
                  <a:gd name="T20" fmla="*/ 101 w 188"/>
                  <a:gd name="T21" fmla="*/ 42 h 125"/>
                  <a:gd name="T22" fmla="*/ 109 w 188"/>
                  <a:gd name="T23" fmla="*/ 44 h 125"/>
                  <a:gd name="T24" fmla="*/ 120 w 188"/>
                  <a:gd name="T25" fmla="*/ 45 h 125"/>
                  <a:gd name="T26" fmla="*/ 130 w 188"/>
                  <a:gd name="T27" fmla="*/ 47 h 125"/>
                  <a:gd name="T28" fmla="*/ 139 w 188"/>
                  <a:gd name="T29" fmla="*/ 49 h 125"/>
                  <a:gd name="T30" fmla="*/ 150 w 188"/>
                  <a:gd name="T31" fmla="*/ 51 h 125"/>
                  <a:gd name="T32" fmla="*/ 162 w 188"/>
                  <a:gd name="T33" fmla="*/ 53 h 125"/>
                  <a:gd name="T34" fmla="*/ 175 w 188"/>
                  <a:gd name="T35" fmla="*/ 55 h 125"/>
                  <a:gd name="T36" fmla="*/ 187 w 188"/>
                  <a:gd name="T37" fmla="*/ 55 h 125"/>
                  <a:gd name="T38" fmla="*/ 187 w 188"/>
                  <a:gd name="T39" fmla="*/ 125 h 125"/>
                  <a:gd name="T40" fmla="*/ 181 w 188"/>
                  <a:gd name="T41" fmla="*/ 123 h 125"/>
                  <a:gd name="T42" fmla="*/ 175 w 188"/>
                  <a:gd name="T43" fmla="*/ 123 h 125"/>
                  <a:gd name="T44" fmla="*/ 166 w 188"/>
                  <a:gd name="T45" fmla="*/ 123 h 125"/>
                  <a:gd name="T46" fmla="*/ 156 w 188"/>
                  <a:gd name="T47" fmla="*/ 122 h 125"/>
                  <a:gd name="T48" fmla="*/ 145 w 188"/>
                  <a:gd name="T49" fmla="*/ 120 h 125"/>
                  <a:gd name="T50" fmla="*/ 131 w 188"/>
                  <a:gd name="T51" fmla="*/ 118 h 125"/>
                  <a:gd name="T52" fmla="*/ 120 w 188"/>
                  <a:gd name="T53" fmla="*/ 116 h 125"/>
                  <a:gd name="T54" fmla="*/ 105 w 188"/>
                  <a:gd name="T55" fmla="*/ 112 h 125"/>
                  <a:gd name="T56" fmla="*/ 93 w 188"/>
                  <a:gd name="T57" fmla="*/ 110 h 125"/>
                  <a:gd name="T58" fmla="*/ 86 w 188"/>
                  <a:gd name="T59" fmla="*/ 108 h 125"/>
                  <a:gd name="T60" fmla="*/ 73 w 188"/>
                  <a:gd name="T61" fmla="*/ 104 h 125"/>
                  <a:gd name="T62" fmla="*/ 61 w 188"/>
                  <a:gd name="T63" fmla="*/ 101 h 125"/>
                  <a:gd name="T64" fmla="*/ 54 w 188"/>
                  <a:gd name="T65" fmla="*/ 99 h 125"/>
                  <a:gd name="T66" fmla="*/ 46 w 188"/>
                  <a:gd name="T67" fmla="*/ 95 h 125"/>
                  <a:gd name="T68" fmla="*/ 38 w 188"/>
                  <a:gd name="T69" fmla="*/ 93 h 125"/>
                  <a:gd name="T70" fmla="*/ 29 w 188"/>
                  <a:gd name="T71" fmla="*/ 89 h 125"/>
                  <a:gd name="T72" fmla="*/ 21 w 188"/>
                  <a:gd name="T73" fmla="*/ 85 h 125"/>
                  <a:gd name="T74" fmla="*/ 10 w 188"/>
                  <a:gd name="T75" fmla="*/ 82 h 125"/>
                  <a:gd name="T76" fmla="*/ 0 w 188"/>
                  <a:gd name="T77" fmla="*/ 0 h 1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8"/>
                  <a:gd name="T118" fmla="*/ 0 h 125"/>
                  <a:gd name="T119" fmla="*/ 188 w 188"/>
                  <a:gd name="T120" fmla="*/ 125 h 12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8" h="125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10" y="6"/>
                    </a:lnTo>
                    <a:lnTo>
                      <a:pt x="16" y="9"/>
                    </a:lnTo>
                    <a:lnTo>
                      <a:pt x="23" y="13"/>
                    </a:lnTo>
                    <a:lnTo>
                      <a:pt x="27" y="15"/>
                    </a:lnTo>
                    <a:lnTo>
                      <a:pt x="31" y="19"/>
                    </a:lnTo>
                    <a:lnTo>
                      <a:pt x="36" y="21"/>
                    </a:lnTo>
                    <a:lnTo>
                      <a:pt x="42" y="23"/>
                    </a:lnTo>
                    <a:lnTo>
                      <a:pt x="48" y="25"/>
                    </a:lnTo>
                    <a:lnTo>
                      <a:pt x="54" y="28"/>
                    </a:lnTo>
                    <a:lnTo>
                      <a:pt x="61" y="30"/>
                    </a:lnTo>
                    <a:lnTo>
                      <a:pt x="69" y="32"/>
                    </a:lnTo>
                    <a:lnTo>
                      <a:pt x="71" y="34"/>
                    </a:lnTo>
                    <a:lnTo>
                      <a:pt x="74" y="34"/>
                    </a:lnTo>
                    <a:lnTo>
                      <a:pt x="78" y="36"/>
                    </a:lnTo>
                    <a:lnTo>
                      <a:pt x="84" y="36"/>
                    </a:lnTo>
                    <a:lnTo>
                      <a:pt x="88" y="38"/>
                    </a:lnTo>
                    <a:lnTo>
                      <a:pt x="92" y="40"/>
                    </a:lnTo>
                    <a:lnTo>
                      <a:pt x="95" y="40"/>
                    </a:lnTo>
                    <a:lnTo>
                      <a:pt x="101" y="42"/>
                    </a:lnTo>
                    <a:lnTo>
                      <a:pt x="105" y="42"/>
                    </a:lnTo>
                    <a:lnTo>
                      <a:pt x="109" y="44"/>
                    </a:lnTo>
                    <a:lnTo>
                      <a:pt x="114" y="44"/>
                    </a:lnTo>
                    <a:lnTo>
                      <a:pt x="120" y="45"/>
                    </a:lnTo>
                    <a:lnTo>
                      <a:pt x="124" y="45"/>
                    </a:lnTo>
                    <a:lnTo>
                      <a:pt x="130" y="47"/>
                    </a:lnTo>
                    <a:lnTo>
                      <a:pt x="133" y="49"/>
                    </a:lnTo>
                    <a:lnTo>
                      <a:pt x="139" y="49"/>
                    </a:lnTo>
                    <a:lnTo>
                      <a:pt x="145" y="49"/>
                    </a:lnTo>
                    <a:lnTo>
                      <a:pt x="150" y="51"/>
                    </a:lnTo>
                    <a:lnTo>
                      <a:pt x="156" y="51"/>
                    </a:lnTo>
                    <a:lnTo>
                      <a:pt x="162" y="53"/>
                    </a:lnTo>
                    <a:lnTo>
                      <a:pt x="168" y="53"/>
                    </a:lnTo>
                    <a:lnTo>
                      <a:pt x="175" y="55"/>
                    </a:lnTo>
                    <a:lnTo>
                      <a:pt x="181" y="55"/>
                    </a:lnTo>
                    <a:lnTo>
                      <a:pt x="187" y="55"/>
                    </a:lnTo>
                    <a:lnTo>
                      <a:pt x="188" y="125"/>
                    </a:lnTo>
                    <a:lnTo>
                      <a:pt x="187" y="125"/>
                    </a:lnTo>
                    <a:lnTo>
                      <a:pt x="183" y="125"/>
                    </a:lnTo>
                    <a:lnTo>
                      <a:pt x="181" y="123"/>
                    </a:lnTo>
                    <a:lnTo>
                      <a:pt x="179" y="123"/>
                    </a:lnTo>
                    <a:lnTo>
                      <a:pt x="175" y="123"/>
                    </a:lnTo>
                    <a:lnTo>
                      <a:pt x="171" y="123"/>
                    </a:lnTo>
                    <a:lnTo>
                      <a:pt x="166" y="123"/>
                    </a:lnTo>
                    <a:lnTo>
                      <a:pt x="162" y="122"/>
                    </a:lnTo>
                    <a:lnTo>
                      <a:pt x="156" y="122"/>
                    </a:lnTo>
                    <a:lnTo>
                      <a:pt x="150" y="122"/>
                    </a:lnTo>
                    <a:lnTo>
                      <a:pt x="145" y="120"/>
                    </a:lnTo>
                    <a:lnTo>
                      <a:pt x="139" y="120"/>
                    </a:lnTo>
                    <a:lnTo>
                      <a:pt x="131" y="118"/>
                    </a:lnTo>
                    <a:lnTo>
                      <a:pt x="126" y="118"/>
                    </a:lnTo>
                    <a:lnTo>
                      <a:pt x="120" y="116"/>
                    </a:lnTo>
                    <a:lnTo>
                      <a:pt x="112" y="116"/>
                    </a:lnTo>
                    <a:lnTo>
                      <a:pt x="105" y="112"/>
                    </a:lnTo>
                    <a:lnTo>
                      <a:pt x="97" y="112"/>
                    </a:lnTo>
                    <a:lnTo>
                      <a:pt x="93" y="110"/>
                    </a:lnTo>
                    <a:lnTo>
                      <a:pt x="90" y="110"/>
                    </a:lnTo>
                    <a:lnTo>
                      <a:pt x="86" y="108"/>
                    </a:lnTo>
                    <a:lnTo>
                      <a:pt x="82" y="106"/>
                    </a:lnTo>
                    <a:lnTo>
                      <a:pt x="73" y="104"/>
                    </a:lnTo>
                    <a:lnTo>
                      <a:pt x="67" y="104"/>
                    </a:lnTo>
                    <a:lnTo>
                      <a:pt x="61" y="101"/>
                    </a:lnTo>
                    <a:lnTo>
                      <a:pt x="57" y="101"/>
                    </a:lnTo>
                    <a:lnTo>
                      <a:pt x="54" y="99"/>
                    </a:lnTo>
                    <a:lnTo>
                      <a:pt x="50" y="99"/>
                    </a:lnTo>
                    <a:lnTo>
                      <a:pt x="46" y="95"/>
                    </a:lnTo>
                    <a:lnTo>
                      <a:pt x="42" y="95"/>
                    </a:lnTo>
                    <a:lnTo>
                      <a:pt x="38" y="93"/>
                    </a:lnTo>
                    <a:lnTo>
                      <a:pt x="35" y="93"/>
                    </a:lnTo>
                    <a:lnTo>
                      <a:pt x="29" y="89"/>
                    </a:lnTo>
                    <a:lnTo>
                      <a:pt x="25" y="89"/>
                    </a:lnTo>
                    <a:lnTo>
                      <a:pt x="21" y="85"/>
                    </a:lnTo>
                    <a:lnTo>
                      <a:pt x="17" y="85"/>
                    </a:lnTo>
                    <a:lnTo>
                      <a:pt x="10" y="82"/>
                    </a:lnTo>
                    <a:lnTo>
                      <a:pt x="2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3" name="Freeform 43"/>
              <p:cNvSpPr>
                <a:spLocks/>
              </p:cNvSpPr>
              <p:nvPr/>
            </p:nvSpPr>
            <p:spPr bwMode="auto">
              <a:xfrm>
                <a:off x="2168" y="3624"/>
                <a:ext cx="79" cy="47"/>
              </a:xfrm>
              <a:custGeom>
                <a:avLst/>
                <a:gdLst>
                  <a:gd name="T0" fmla="*/ 2 w 186"/>
                  <a:gd name="T1" fmla="*/ 0 h 112"/>
                  <a:gd name="T2" fmla="*/ 8 w 186"/>
                  <a:gd name="T3" fmla="*/ 4 h 112"/>
                  <a:gd name="T4" fmla="*/ 19 w 186"/>
                  <a:gd name="T5" fmla="*/ 10 h 112"/>
                  <a:gd name="T6" fmla="*/ 27 w 186"/>
                  <a:gd name="T7" fmla="*/ 11 h 112"/>
                  <a:gd name="T8" fmla="*/ 36 w 186"/>
                  <a:gd name="T9" fmla="*/ 17 h 112"/>
                  <a:gd name="T10" fmla="*/ 47 w 186"/>
                  <a:gd name="T11" fmla="*/ 21 h 112"/>
                  <a:gd name="T12" fmla="*/ 61 w 186"/>
                  <a:gd name="T13" fmla="*/ 23 h 112"/>
                  <a:gd name="T14" fmla="*/ 66 w 186"/>
                  <a:gd name="T15" fmla="*/ 25 h 112"/>
                  <a:gd name="T16" fmla="*/ 76 w 186"/>
                  <a:gd name="T17" fmla="*/ 27 h 112"/>
                  <a:gd name="T18" fmla="*/ 84 w 186"/>
                  <a:gd name="T19" fmla="*/ 29 h 112"/>
                  <a:gd name="T20" fmla="*/ 93 w 186"/>
                  <a:gd name="T21" fmla="*/ 32 h 112"/>
                  <a:gd name="T22" fmla="*/ 101 w 186"/>
                  <a:gd name="T23" fmla="*/ 32 h 112"/>
                  <a:gd name="T24" fmla="*/ 112 w 186"/>
                  <a:gd name="T25" fmla="*/ 34 h 112"/>
                  <a:gd name="T26" fmla="*/ 122 w 186"/>
                  <a:gd name="T27" fmla="*/ 36 h 112"/>
                  <a:gd name="T28" fmla="*/ 131 w 186"/>
                  <a:gd name="T29" fmla="*/ 38 h 112"/>
                  <a:gd name="T30" fmla="*/ 142 w 186"/>
                  <a:gd name="T31" fmla="*/ 40 h 112"/>
                  <a:gd name="T32" fmla="*/ 156 w 186"/>
                  <a:gd name="T33" fmla="*/ 42 h 112"/>
                  <a:gd name="T34" fmla="*/ 167 w 186"/>
                  <a:gd name="T35" fmla="*/ 44 h 112"/>
                  <a:gd name="T36" fmla="*/ 182 w 186"/>
                  <a:gd name="T37" fmla="*/ 46 h 112"/>
                  <a:gd name="T38" fmla="*/ 184 w 186"/>
                  <a:gd name="T39" fmla="*/ 112 h 112"/>
                  <a:gd name="T40" fmla="*/ 175 w 186"/>
                  <a:gd name="T41" fmla="*/ 112 h 112"/>
                  <a:gd name="T42" fmla="*/ 163 w 186"/>
                  <a:gd name="T43" fmla="*/ 110 h 112"/>
                  <a:gd name="T44" fmla="*/ 154 w 186"/>
                  <a:gd name="T45" fmla="*/ 110 h 112"/>
                  <a:gd name="T46" fmla="*/ 142 w 186"/>
                  <a:gd name="T47" fmla="*/ 108 h 112"/>
                  <a:gd name="T48" fmla="*/ 131 w 186"/>
                  <a:gd name="T49" fmla="*/ 108 h 112"/>
                  <a:gd name="T50" fmla="*/ 118 w 186"/>
                  <a:gd name="T51" fmla="*/ 107 h 112"/>
                  <a:gd name="T52" fmla="*/ 103 w 186"/>
                  <a:gd name="T53" fmla="*/ 103 h 112"/>
                  <a:gd name="T54" fmla="*/ 91 w 186"/>
                  <a:gd name="T55" fmla="*/ 101 h 112"/>
                  <a:gd name="T56" fmla="*/ 84 w 186"/>
                  <a:gd name="T57" fmla="*/ 99 h 112"/>
                  <a:gd name="T58" fmla="*/ 72 w 186"/>
                  <a:gd name="T59" fmla="*/ 97 h 112"/>
                  <a:gd name="T60" fmla="*/ 61 w 186"/>
                  <a:gd name="T61" fmla="*/ 93 h 112"/>
                  <a:gd name="T62" fmla="*/ 53 w 186"/>
                  <a:gd name="T63" fmla="*/ 91 h 112"/>
                  <a:gd name="T64" fmla="*/ 44 w 186"/>
                  <a:gd name="T65" fmla="*/ 89 h 112"/>
                  <a:gd name="T66" fmla="*/ 36 w 186"/>
                  <a:gd name="T67" fmla="*/ 86 h 112"/>
                  <a:gd name="T68" fmla="*/ 28 w 186"/>
                  <a:gd name="T69" fmla="*/ 84 h 112"/>
                  <a:gd name="T70" fmla="*/ 21 w 186"/>
                  <a:gd name="T71" fmla="*/ 80 h 112"/>
                  <a:gd name="T72" fmla="*/ 9 w 186"/>
                  <a:gd name="T73" fmla="*/ 76 h 112"/>
                  <a:gd name="T74" fmla="*/ 0 w 186"/>
                  <a:gd name="T75" fmla="*/ 0 h 11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86"/>
                  <a:gd name="T115" fmla="*/ 0 h 112"/>
                  <a:gd name="T116" fmla="*/ 186 w 186"/>
                  <a:gd name="T117" fmla="*/ 112 h 11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86" h="112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8" y="4"/>
                    </a:lnTo>
                    <a:lnTo>
                      <a:pt x="13" y="6"/>
                    </a:lnTo>
                    <a:lnTo>
                      <a:pt x="19" y="10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0" y="13"/>
                    </a:lnTo>
                    <a:lnTo>
                      <a:pt x="36" y="17"/>
                    </a:lnTo>
                    <a:lnTo>
                      <a:pt x="42" y="17"/>
                    </a:lnTo>
                    <a:lnTo>
                      <a:pt x="47" y="21"/>
                    </a:lnTo>
                    <a:lnTo>
                      <a:pt x="53" y="21"/>
                    </a:lnTo>
                    <a:lnTo>
                      <a:pt x="61" y="23"/>
                    </a:lnTo>
                    <a:lnTo>
                      <a:pt x="63" y="25"/>
                    </a:lnTo>
                    <a:lnTo>
                      <a:pt x="66" y="25"/>
                    </a:lnTo>
                    <a:lnTo>
                      <a:pt x="70" y="25"/>
                    </a:lnTo>
                    <a:lnTo>
                      <a:pt x="76" y="27"/>
                    </a:lnTo>
                    <a:lnTo>
                      <a:pt x="80" y="29"/>
                    </a:lnTo>
                    <a:lnTo>
                      <a:pt x="84" y="29"/>
                    </a:lnTo>
                    <a:lnTo>
                      <a:pt x="87" y="30"/>
                    </a:lnTo>
                    <a:lnTo>
                      <a:pt x="93" y="32"/>
                    </a:lnTo>
                    <a:lnTo>
                      <a:pt x="97" y="32"/>
                    </a:lnTo>
                    <a:lnTo>
                      <a:pt x="101" y="32"/>
                    </a:lnTo>
                    <a:lnTo>
                      <a:pt x="106" y="34"/>
                    </a:lnTo>
                    <a:lnTo>
                      <a:pt x="112" y="34"/>
                    </a:lnTo>
                    <a:lnTo>
                      <a:pt x="116" y="34"/>
                    </a:lnTo>
                    <a:lnTo>
                      <a:pt x="122" y="36"/>
                    </a:lnTo>
                    <a:lnTo>
                      <a:pt x="125" y="38"/>
                    </a:lnTo>
                    <a:lnTo>
                      <a:pt x="131" y="38"/>
                    </a:lnTo>
                    <a:lnTo>
                      <a:pt x="137" y="38"/>
                    </a:lnTo>
                    <a:lnTo>
                      <a:pt x="142" y="40"/>
                    </a:lnTo>
                    <a:lnTo>
                      <a:pt x="150" y="40"/>
                    </a:lnTo>
                    <a:lnTo>
                      <a:pt x="156" y="42"/>
                    </a:lnTo>
                    <a:lnTo>
                      <a:pt x="161" y="42"/>
                    </a:lnTo>
                    <a:lnTo>
                      <a:pt x="167" y="44"/>
                    </a:lnTo>
                    <a:lnTo>
                      <a:pt x="175" y="44"/>
                    </a:lnTo>
                    <a:lnTo>
                      <a:pt x="182" y="46"/>
                    </a:lnTo>
                    <a:lnTo>
                      <a:pt x="186" y="112"/>
                    </a:lnTo>
                    <a:lnTo>
                      <a:pt x="184" y="112"/>
                    </a:lnTo>
                    <a:lnTo>
                      <a:pt x="180" y="112"/>
                    </a:lnTo>
                    <a:lnTo>
                      <a:pt x="175" y="112"/>
                    </a:lnTo>
                    <a:lnTo>
                      <a:pt x="169" y="112"/>
                    </a:lnTo>
                    <a:lnTo>
                      <a:pt x="163" y="110"/>
                    </a:lnTo>
                    <a:lnTo>
                      <a:pt x="160" y="110"/>
                    </a:lnTo>
                    <a:lnTo>
                      <a:pt x="154" y="110"/>
                    </a:lnTo>
                    <a:lnTo>
                      <a:pt x="150" y="110"/>
                    </a:lnTo>
                    <a:lnTo>
                      <a:pt x="142" y="108"/>
                    </a:lnTo>
                    <a:lnTo>
                      <a:pt x="137" y="108"/>
                    </a:lnTo>
                    <a:lnTo>
                      <a:pt x="131" y="108"/>
                    </a:lnTo>
                    <a:lnTo>
                      <a:pt x="125" y="108"/>
                    </a:lnTo>
                    <a:lnTo>
                      <a:pt x="118" y="107"/>
                    </a:lnTo>
                    <a:lnTo>
                      <a:pt x="110" y="105"/>
                    </a:lnTo>
                    <a:lnTo>
                      <a:pt x="103" y="103"/>
                    </a:lnTo>
                    <a:lnTo>
                      <a:pt x="97" y="103"/>
                    </a:lnTo>
                    <a:lnTo>
                      <a:pt x="91" y="101"/>
                    </a:lnTo>
                    <a:lnTo>
                      <a:pt x="89" y="101"/>
                    </a:lnTo>
                    <a:lnTo>
                      <a:pt x="84" y="99"/>
                    </a:lnTo>
                    <a:lnTo>
                      <a:pt x="80" y="99"/>
                    </a:lnTo>
                    <a:lnTo>
                      <a:pt x="72" y="97"/>
                    </a:lnTo>
                    <a:lnTo>
                      <a:pt x="65" y="95"/>
                    </a:lnTo>
                    <a:lnTo>
                      <a:pt x="61" y="93"/>
                    </a:lnTo>
                    <a:lnTo>
                      <a:pt x="57" y="93"/>
                    </a:lnTo>
                    <a:lnTo>
                      <a:pt x="53" y="91"/>
                    </a:lnTo>
                    <a:lnTo>
                      <a:pt x="49" y="89"/>
                    </a:lnTo>
                    <a:lnTo>
                      <a:pt x="44" y="89"/>
                    </a:lnTo>
                    <a:lnTo>
                      <a:pt x="42" y="88"/>
                    </a:lnTo>
                    <a:lnTo>
                      <a:pt x="36" y="86"/>
                    </a:lnTo>
                    <a:lnTo>
                      <a:pt x="32" y="86"/>
                    </a:lnTo>
                    <a:lnTo>
                      <a:pt x="28" y="84"/>
                    </a:lnTo>
                    <a:lnTo>
                      <a:pt x="25" y="82"/>
                    </a:lnTo>
                    <a:lnTo>
                      <a:pt x="21" y="80"/>
                    </a:lnTo>
                    <a:lnTo>
                      <a:pt x="17" y="78"/>
                    </a:lnTo>
                    <a:lnTo>
                      <a:pt x="9" y="76"/>
                    </a:lnTo>
                    <a:lnTo>
                      <a:pt x="2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4" name="Freeform 44"/>
              <p:cNvSpPr>
                <a:spLocks/>
              </p:cNvSpPr>
              <p:nvPr/>
            </p:nvSpPr>
            <p:spPr bwMode="auto">
              <a:xfrm>
                <a:off x="2169" y="3672"/>
                <a:ext cx="79" cy="49"/>
              </a:xfrm>
              <a:custGeom>
                <a:avLst/>
                <a:gdLst>
                  <a:gd name="T0" fmla="*/ 2 w 188"/>
                  <a:gd name="T1" fmla="*/ 0 h 118"/>
                  <a:gd name="T2" fmla="*/ 7 w 188"/>
                  <a:gd name="T3" fmla="*/ 6 h 118"/>
                  <a:gd name="T4" fmla="*/ 21 w 188"/>
                  <a:gd name="T5" fmla="*/ 10 h 118"/>
                  <a:gd name="T6" fmla="*/ 28 w 188"/>
                  <a:gd name="T7" fmla="*/ 13 h 118"/>
                  <a:gd name="T8" fmla="*/ 40 w 188"/>
                  <a:gd name="T9" fmla="*/ 17 h 118"/>
                  <a:gd name="T10" fmla="*/ 49 w 188"/>
                  <a:gd name="T11" fmla="*/ 21 h 118"/>
                  <a:gd name="T12" fmla="*/ 63 w 188"/>
                  <a:gd name="T13" fmla="*/ 25 h 118"/>
                  <a:gd name="T14" fmla="*/ 78 w 188"/>
                  <a:gd name="T15" fmla="*/ 31 h 118"/>
                  <a:gd name="T16" fmla="*/ 87 w 188"/>
                  <a:gd name="T17" fmla="*/ 32 h 118"/>
                  <a:gd name="T18" fmla="*/ 97 w 188"/>
                  <a:gd name="T19" fmla="*/ 34 h 118"/>
                  <a:gd name="T20" fmla="*/ 104 w 188"/>
                  <a:gd name="T21" fmla="*/ 36 h 118"/>
                  <a:gd name="T22" fmla="*/ 116 w 188"/>
                  <a:gd name="T23" fmla="*/ 38 h 118"/>
                  <a:gd name="T24" fmla="*/ 125 w 188"/>
                  <a:gd name="T25" fmla="*/ 40 h 118"/>
                  <a:gd name="T26" fmla="*/ 137 w 188"/>
                  <a:gd name="T27" fmla="*/ 42 h 118"/>
                  <a:gd name="T28" fmla="*/ 148 w 188"/>
                  <a:gd name="T29" fmla="*/ 44 h 118"/>
                  <a:gd name="T30" fmla="*/ 159 w 188"/>
                  <a:gd name="T31" fmla="*/ 46 h 118"/>
                  <a:gd name="T32" fmla="*/ 173 w 188"/>
                  <a:gd name="T33" fmla="*/ 46 h 118"/>
                  <a:gd name="T34" fmla="*/ 186 w 188"/>
                  <a:gd name="T35" fmla="*/ 50 h 118"/>
                  <a:gd name="T36" fmla="*/ 186 w 188"/>
                  <a:gd name="T37" fmla="*/ 118 h 118"/>
                  <a:gd name="T38" fmla="*/ 180 w 188"/>
                  <a:gd name="T39" fmla="*/ 116 h 118"/>
                  <a:gd name="T40" fmla="*/ 173 w 188"/>
                  <a:gd name="T41" fmla="*/ 116 h 118"/>
                  <a:gd name="T42" fmla="*/ 165 w 188"/>
                  <a:gd name="T43" fmla="*/ 114 h 118"/>
                  <a:gd name="T44" fmla="*/ 156 w 188"/>
                  <a:gd name="T45" fmla="*/ 114 h 118"/>
                  <a:gd name="T46" fmla="*/ 144 w 188"/>
                  <a:gd name="T47" fmla="*/ 112 h 118"/>
                  <a:gd name="T48" fmla="*/ 131 w 188"/>
                  <a:gd name="T49" fmla="*/ 110 h 118"/>
                  <a:gd name="T50" fmla="*/ 118 w 188"/>
                  <a:gd name="T51" fmla="*/ 107 h 118"/>
                  <a:gd name="T52" fmla="*/ 104 w 188"/>
                  <a:gd name="T53" fmla="*/ 105 h 118"/>
                  <a:gd name="T54" fmla="*/ 91 w 188"/>
                  <a:gd name="T55" fmla="*/ 101 h 118"/>
                  <a:gd name="T56" fmla="*/ 83 w 188"/>
                  <a:gd name="T57" fmla="*/ 99 h 118"/>
                  <a:gd name="T58" fmla="*/ 72 w 188"/>
                  <a:gd name="T59" fmla="*/ 95 h 118"/>
                  <a:gd name="T60" fmla="*/ 61 w 188"/>
                  <a:gd name="T61" fmla="*/ 91 h 118"/>
                  <a:gd name="T62" fmla="*/ 53 w 188"/>
                  <a:gd name="T63" fmla="*/ 90 h 118"/>
                  <a:gd name="T64" fmla="*/ 45 w 188"/>
                  <a:gd name="T65" fmla="*/ 86 h 118"/>
                  <a:gd name="T66" fmla="*/ 38 w 188"/>
                  <a:gd name="T67" fmla="*/ 84 h 118"/>
                  <a:gd name="T68" fmla="*/ 28 w 188"/>
                  <a:gd name="T69" fmla="*/ 80 h 118"/>
                  <a:gd name="T70" fmla="*/ 21 w 188"/>
                  <a:gd name="T71" fmla="*/ 76 h 118"/>
                  <a:gd name="T72" fmla="*/ 9 w 188"/>
                  <a:gd name="T73" fmla="*/ 72 h 118"/>
                  <a:gd name="T74" fmla="*/ 0 w 188"/>
                  <a:gd name="T75" fmla="*/ 0 h 11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88"/>
                  <a:gd name="T115" fmla="*/ 0 h 118"/>
                  <a:gd name="T116" fmla="*/ 188 w 188"/>
                  <a:gd name="T117" fmla="*/ 118 h 11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88" h="118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7" y="6"/>
                    </a:lnTo>
                    <a:lnTo>
                      <a:pt x="13" y="8"/>
                    </a:lnTo>
                    <a:lnTo>
                      <a:pt x="21" y="10"/>
                    </a:lnTo>
                    <a:lnTo>
                      <a:pt x="25" y="12"/>
                    </a:lnTo>
                    <a:lnTo>
                      <a:pt x="28" y="13"/>
                    </a:lnTo>
                    <a:lnTo>
                      <a:pt x="34" y="15"/>
                    </a:lnTo>
                    <a:lnTo>
                      <a:pt x="40" y="17"/>
                    </a:lnTo>
                    <a:lnTo>
                      <a:pt x="44" y="19"/>
                    </a:lnTo>
                    <a:lnTo>
                      <a:pt x="49" y="21"/>
                    </a:lnTo>
                    <a:lnTo>
                      <a:pt x="57" y="23"/>
                    </a:lnTo>
                    <a:lnTo>
                      <a:pt x="63" y="25"/>
                    </a:lnTo>
                    <a:lnTo>
                      <a:pt x="70" y="29"/>
                    </a:lnTo>
                    <a:lnTo>
                      <a:pt x="78" y="31"/>
                    </a:lnTo>
                    <a:lnTo>
                      <a:pt x="83" y="31"/>
                    </a:lnTo>
                    <a:lnTo>
                      <a:pt x="87" y="32"/>
                    </a:lnTo>
                    <a:lnTo>
                      <a:pt x="91" y="32"/>
                    </a:lnTo>
                    <a:lnTo>
                      <a:pt x="97" y="34"/>
                    </a:lnTo>
                    <a:lnTo>
                      <a:pt x="101" y="34"/>
                    </a:lnTo>
                    <a:lnTo>
                      <a:pt x="104" y="36"/>
                    </a:lnTo>
                    <a:lnTo>
                      <a:pt x="110" y="36"/>
                    </a:lnTo>
                    <a:lnTo>
                      <a:pt x="116" y="38"/>
                    </a:lnTo>
                    <a:lnTo>
                      <a:pt x="120" y="38"/>
                    </a:lnTo>
                    <a:lnTo>
                      <a:pt x="125" y="40"/>
                    </a:lnTo>
                    <a:lnTo>
                      <a:pt x="129" y="40"/>
                    </a:lnTo>
                    <a:lnTo>
                      <a:pt x="137" y="42"/>
                    </a:lnTo>
                    <a:lnTo>
                      <a:pt x="142" y="42"/>
                    </a:lnTo>
                    <a:lnTo>
                      <a:pt x="148" y="44"/>
                    </a:lnTo>
                    <a:lnTo>
                      <a:pt x="154" y="44"/>
                    </a:lnTo>
                    <a:lnTo>
                      <a:pt x="159" y="46"/>
                    </a:lnTo>
                    <a:lnTo>
                      <a:pt x="165" y="46"/>
                    </a:lnTo>
                    <a:lnTo>
                      <a:pt x="173" y="46"/>
                    </a:lnTo>
                    <a:lnTo>
                      <a:pt x="178" y="48"/>
                    </a:lnTo>
                    <a:lnTo>
                      <a:pt x="186" y="50"/>
                    </a:lnTo>
                    <a:lnTo>
                      <a:pt x="188" y="118"/>
                    </a:lnTo>
                    <a:lnTo>
                      <a:pt x="186" y="118"/>
                    </a:lnTo>
                    <a:lnTo>
                      <a:pt x="182" y="118"/>
                    </a:lnTo>
                    <a:lnTo>
                      <a:pt x="180" y="116"/>
                    </a:lnTo>
                    <a:lnTo>
                      <a:pt x="177" y="116"/>
                    </a:lnTo>
                    <a:lnTo>
                      <a:pt x="173" y="116"/>
                    </a:lnTo>
                    <a:lnTo>
                      <a:pt x="169" y="116"/>
                    </a:lnTo>
                    <a:lnTo>
                      <a:pt x="165" y="114"/>
                    </a:lnTo>
                    <a:lnTo>
                      <a:pt x="159" y="114"/>
                    </a:lnTo>
                    <a:lnTo>
                      <a:pt x="156" y="114"/>
                    </a:lnTo>
                    <a:lnTo>
                      <a:pt x="150" y="114"/>
                    </a:lnTo>
                    <a:lnTo>
                      <a:pt x="144" y="112"/>
                    </a:lnTo>
                    <a:lnTo>
                      <a:pt x="139" y="110"/>
                    </a:lnTo>
                    <a:lnTo>
                      <a:pt x="131" y="110"/>
                    </a:lnTo>
                    <a:lnTo>
                      <a:pt x="125" y="109"/>
                    </a:lnTo>
                    <a:lnTo>
                      <a:pt x="118" y="107"/>
                    </a:lnTo>
                    <a:lnTo>
                      <a:pt x="110" y="105"/>
                    </a:lnTo>
                    <a:lnTo>
                      <a:pt x="104" y="105"/>
                    </a:lnTo>
                    <a:lnTo>
                      <a:pt x="97" y="103"/>
                    </a:lnTo>
                    <a:lnTo>
                      <a:pt x="91" y="101"/>
                    </a:lnTo>
                    <a:lnTo>
                      <a:pt x="89" y="101"/>
                    </a:lnTo>
                    <a:lnTo>
                      <a:pt x="83" y="99"/>
                    </a:lnTo>
                    <a:lnTo>
                      <a:pt x="80" y="99"/>
                    </a:lnTo>
                    <a:lnTo>
                      <a:pt x="72" y="95"/>
                    </a:lnTo>
                    <a:lnTo>
                      <a:pt x="66" y="93"/>
                    </a:lnTo>
                    <a:lnTo>
                      <a:pt x="61" y="91"/>
                    </a:lnTo>
                    <a:lnTo>
                      <a:pt x="57" y="91"/>
                    </a:lnTo>
                    <a:lnTo>
                      <a:pt x="53" y="90"/>
                    </a:lnTo>
                    <a:lnTo>
                      <a:pt x="49" y="88"/>
                    </a:lnTo>
                    <a:lnTo>
                      <a:pt x="45" y="86"/>
                    </a:lnTo>
                    <a:lnTo>
                      <a:pt x="42" y="84"/>
                    </a:lnTo>
                    <a:lnTo>
                      <a:pt x="38" y="84"/>
                    </a:lnTo>
                    <a:lnTo>
                      <a:pt x="34" y="82"/>
                    </a:lnTo>
                    <a:lnTo>
                      <a:pt x="28" y="80"/>
                    </a:lnTo>
                    <a:lnTo>
                      <a:pt x="25" y="78"/>
                    </a:lnTo>
                    <a:lnTo>
                      <a:pt x="21" y="76"/>
                    </a:lnTo>
                    <a:lnTo>
                      <a:pt x="17" y="76"/>
                    </a:lnTo>
                    <a:lnTo>
                      <a:pt x="9" y="72"/>
                    </a:lnTo>
                    <a:lnTo>
                      <a:pt x="2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5" name="Freeform 45"/>
              <p:cNvSpPr>
                <a:spLocks/>
              </p:cNvSpPr>
              <p:nvPr/>
            </p:nvSpPr>
            <p:spPr bwMode="auto">
              <a:xfrm>
                <a:off x="2043" y="3452"/>
                <a:ext cx="61" cy="47"/>
              </a:xfrm>
              <a:custGeom>
                <a:avLst/>
                <a:gdLst>
                  <a:gd name="T0" fmla="*/ 0 w 144"/>
                  <a:gd name="T1" fmla="*/ 0 h 113"/>
                  <a:gd name="T2" fmla="*/ 2 w 144"/>
                  <a:gd name="T3" fmla="*/ 2 h 113"/>
                  <a:gd name="T4" fmla="*/ 5 w 144"/>
                  <a:gd name="T5" fmla="*/ 4 h 113"/>
                  <a:gd name="T6" fmla="*/ 9 w 144"/>
                  <a:gd name="T7" fmla="*/ 6 h 113"/>
                  <a:gd name="T8" fmla="*/ 15 w 144"/>
                  <a:gd name="T9" fmla="*/ 8 h 113"/>
                  <a:gd name="T10" fmla="*/ 22 w 144"/>
                  <a:gd name="T11" fmla="*/ 12 h 113"/>
                  <a:gd name="T12" fmla="*/ 26 w 144"/>
                  <a:gd name="T13" fmla="*/ 14 h 113"/>
                  <a:gd name="T14" fmla="*/ 30 w 144"/>
                  <a:gd name="T15" fmla="*/ 16 h 113"/>
                  <a:gd name="T16" fmla="*/ 36 w 144"/>
                  <a:gd name="T17" fmla="*/ 17 h 113"/>
                  <a:gd name="T18" fmla="*/ 41 w 144"/>
                  <a:gd name="T19" fmla="*/ 19 h 113"/>
                  <a:gd name="T20" fmla="*/ 45 w 144"/>
                  <a:gd name="T21" fmla="*/ 21 h 113"/>
                  <a:gd name="T22" fmla="*/ 51 w 144"/>
                  <a:gd name="T23" fmla="*/ 23 h 113"/>
                  <a:gd name="T24" fmla="*/ 57 w 144"/>
                  <a:gd name="T25" fmla="*/ 25 h 113"/>
                  <a:gd name="T26" fmla="*/ 62 w 144"/>
                  <a:gd name="T27" fmla="*/ 27 h 113"/>
                  <a:gd name="T28" fmla="*/ 68 w 144"/>
                  <a:gd name="T29" fmla="*/ 29 h 113"/>
                  <a:gd name="T30" fmla="*/ 74 w 144"/>
                  <a:gd name="T31" fmla="*/ 31 h 113"/>
                  <a:gd name="T32" fmla="*/ 79 w 144"/>
                  <a:gd name="T33" fmla="*/ 33 h 113"/>
                  <a:gd name="T34" fmla="*/ 87 w 144"/>
                  <a:gd name="T35" fmla="*/ 36 h 113"/>
                  <a:gd name="T36" fmla="*/ 93 w 144"/>
                  <a:gd name="T37" fmla="*/ 36 h 113"/>
                  <a:gd name="T38" fmla="*/ 100 w 144"/>
                  <a:gd name="T39" fmla="*/ 38 h 113"/>
                  <a:gd name="T40" fmla="*/ 106 w 144"/>
                  <a:gd name="T41" fmla="*/ 40 h 113"/>
                  <a:gd name="T42" fmla="*/ 114 w 144"/>
                  <a:gd name="T43" fmla="*/ 44 h 113"/>
                  <a:gd name="T44" fmla="*/ 119 w 144"/>
                  <a:gd name="T45" fmla="*/ 44 h 113"/>
                  <a:gd name="T46" fmla="*/ 129 w 144"/>
                  <a:gd name="T47" fmla="*/ 46 h 113"/>
                  <a:gd name="T48" fmla="*/ 135 w 144"/>
                  <a:gd name="T49" fmla="*/ 48 h 113"/>
                  <a:gd name="T50" fmla="*/ 144 w 144"/>
                  <a:gd name="T51" fmla="*/ 50 h 113"/>
                  <a:gd name="T52" fmla="*/ 144 w 144"/>
                  <a:gd name="T53" fmla="*/ 113 h 113"/>
                  <a:gd name="T54" fmla="*/ 142 w 144"/>
                  <a:gd name="T55" fmla="*/ 111 h 113"/>
                  <a:gd name="T56" fmla="*/ 138 w 144"/>
                  <a:gd name="T57" fmla="*/ 111 h 113"/>
                  <a:gd name="T58" fmla="*/ 133 w 144"/>
                  <a:gd name="T59" fmla="*/ 109 h 113"/>
                  <a:gd name="T60" fmla="*/ 127 w 144"/>
                  <a:gd name="T61" fmla="*/ 109 h 113"/>
                  <a:gd name="T62" fmla="*/ 123 w 144"/>
                  <a:gd name="T63" fmla="*/ 107 h 113"/>
                  <a:gd name="T64" fmla="*/ 117 w 144"/>
                  <a:gd name="T65" fmla="*/ 105 h 113"/>
                  <a:gd name="T66" fmla="*/ 114 w 144"/>
                  <a:gd name="T67" fmla="*/ 103 h 113"/>
                  <a:gd name="T68" fmla="*/ 108 w 144"/>
                  <a:gd name="T69" fmla="*/ 103 h 113"/>
                  <a:gd name="T70" fmla="*/ 102 w 144"/>
                  <a:gd name="T71" fmla="*/ 101 h 113"/>
                  <a:gd name="T72" fmla="*/ 98 w 144"/>
                  <a:gd name="T73" fmla="*/ 99 h 113"/>
                  <a:gd name="T74" fmla="*/ 93 w 144"/>
                  <a:gd name="T75" fmla="*/ 97 h 113"/>
                  <a:gd name="T76" fmla="*/ 87 w 144"/>
                  <a:gd name="T77" fmla="*/ 97 h 113"/>
                  <a:gd name="T78" fmla="*/ 81 w 144"/>
                  <a:gd name="T79" fmla="*/ 95 h 113"/>
                  <a:gd name="T80" fmla="*/ 76 w 144"/>
                  <a:gd name="T81" fmla="*/ 93 h 113"/>
                  <a:gd name="T82" fmla="*/ 68 w 144"/>
                  <a:gd name="T83" fmla="*/ 92 h 113"/>
                  <a:gd name="T84" fmla="*/ 62 w 144"/>
                  <a:gd name="T85" fmla="*/ 90 h 113"/>
                  <a:gd name="T86" fmla="*/ 57 w 144"/>
                  <a:gd name="T87" fmla="*/ 88 h 113"/>
                  <a:gd name="T88" fmla="*/ 51 w 144"/>
                  <a:gd name="T89" fmla="*/ 86 h 113"/>
                  <a:gd name="T90" fmla="*/ 45 w 144"/>
                  <a:gd name="T91" fmla="*/ 82 h 113"/>
                  <a:gd name="T92" fmla="*/ 40 w 144"/>
                  <a:gd name="T93" fmla="*/ 82 h 113"/>
                  <a:gd name="T94" fmla="*/ 34 w 144"/>
                  <a:gd name="T95" fmla="*/ 78 h 113"/>
                  <a:gd name="T96" fmla="*/ 28 w 144"/>
                  <a:gd name="T97" fmla="*/ 76 h 113"/>
                  <a:gd name="T98" fmla="*/ 22 w 144"/>
                  <a:gd name="T99" fmla="*/ 74 h 113"/>
                  <a:gd name="T100" fmla="*/ 17 w 144"/>
                  <a:gd name="T101" fmla="*/ 73 h 113"/>
                  <a:gd name="T102" fmla="*/ 13 w 144"/>
                  <a:gd name="T103" fmla="*/ 71 h 113"/>
                  <a:gd name="T104" fmla="*/ 7 w 144"/>
                  <a:gd name="T105" fmla="*/ 67 h 113"/>
                  <a:gd name="T106" fmla="*/ 3 w 144"/>
                  <a:gd name="T107" fmla="*/ 65 h 113"/>
                  <a:gd name="T108" fmla="*/ 0 w 144"/>
                  <a:gd name="T109" fmla="*/ 63 h 113"/>
                  <a:gd name="T110" fmla="*/ 0 w 144"/>
                  <a:gd name="T111" fmla="*/ 0 h 113"/>
                  <a:gd name="T112" fmla="*/ 0 w 144"/>
                  <a:gd name="T113" fmla="*/ 0 h 11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44"/>
                  <a:gd name="T172" fmla="*/ 0 h 113"/>
                  <a:gd name="T173" fmla="*/ 144 w 144"/>
                  <a:gd name="T174" fmla="*/ 113 h 11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44" h="113">
                    <a:moveTo>
                      <a:pt x="0" y="0"/>
                    </a:moveTo>
                    <a:lnTo>
                      <a:pt x="2" y="2"/>
                    </a:lnTo>
                    <a:lnTo>
                      <a:pt x="5" y="4"/>
                    </a:lnTo>
                    <a:lnTo>
                      <a:pt x="9" y="6"/>
                    </a:lnTo>
                    <a:lnTo>
                      <a:pt x="15" y="8"/>
                    </a:lnTo>
                    <a:lnTo>
                      <a:pt x="22" y="12"/>
                    </a:lnTo>
                    <a:lnTo>
                      <a:pt x="26" y="14"/>
                    </a:lnTo>
                    <a:lnTo>
                      <a:pt x="30" y="16"/>
                    </a:lnTo>
                    <a:lnTo>
                      <a:pt x="36" y="17"/>
                    </a:lnTo>
                    <a:lnTo>
                      <a:pt x="41" y="19"/>
                    </a:lnTo>
                    <a:lnTo>
                      <a:pt x="45" y="21"/>
                    </a:lnTo>
                    <a:lnTo>
                      <a:pt x="51" y="23"/>
                    </a:lnTo>
                    <a:lnTo>
                      <a:pt x="57" y="25"/>
                    </a:lnTo>
                    <a:lnTo>
                      <a:pt x="62" y="27"/>
                    </a:lnTo>
                    <a:lnTo>
                      <a:pt x="68" y="29"/>
                    </a:lnTo>
                    <a:lnTo>
                      <a:pt x="74" y="31"/>
                    </a:lnTo>
                    <a:lnTo>
                      <a:pt x="79" y="33"/>
                    </a:lnTo>
                    <a:lnTo>
                      <a:pt x="87" y="36"/>
                    </a:lnTo>
                    <a:lnTo>
                      <a:pt x="93" y="36"/>
                    </a:lnTo>
                    <a:lnTo>
                      <a:pt x="100" y="38"/>
                    </a:lnTo>
                    <a:lnTo>
                      <a:pt x="106" y="40"/>
                    </a:lnTo>
                    <a:lnTo>
                      <a:pt x="114" y="44"/>
                    </a:lnTo>
                    <a:lnTo>
                      <a:pt x="119" y="44"/>
                    </a:lnTo>
                    <a:lnTo>
                      <a:pt x="129" y="46"/>
                    </a:lnTo>
                    <a:lnTo>
                      <a:pt x="135" y="48"/>
                    </a:lnTo>
                    <a:lnTo>
                      <a:pt x="144" y="50"/>
                    </a:lnTo>
                    <a:lnTo>
                      <a:pt x="144" y="113"/>
                    </a:lnTo>
                    <a:lnTo>
                      <a:pt x="142" y="111"/>
                    </a:lnTo>
                    <a:lnTo>
                      <a:pt x="138" y="111"/>
                    </a:lnTo>
                    <a:lnTo>
                      <a:pt x="133" y="109"/>
                    </a:lnTo>
                    <a:lnTo>
                      <a:pt x="127" y="109"/>
                    </a:lnTo>
                    <a:lnTo>
                      <a:pt x="123" y="107"/>
                    </a:lnTo>
                    <a:lnTo>
                      <a:pt x="117" y="105"/>
                    </a:lnTo>
                    <a:lnTo>
                      <a:pt x="114" y="103"/>
                    </a:lnTo>
                    <a:lnTo>
                      <a:pt x="108" y="103"/>
                    </a:lnTo>
                    <a:lnTo>
                      <a:pt x="102" y="101"/>
                    </a:lnTo>
                    <a:lnTo>
                      <a:pt x="98" y="99"/>
                    </a:lnTo>
                    <a:lnTo>
                      <a:pt x="93" y="97"/>
                    </a:lnTo>
                    <a:lnTo>
                      <a:pt x="87" y="97"/>
                    </a:lnTo>
                    <a:lnTo>
                      <a:pt x="81" y="95"/>
                    </a:lnTo>
                    <a:lnTo>
                      <a:pt x="76" y="93"/>
                    </a:lnTo>
                    <a:lnTo>
                      <a:pt x="68" y="92"/>
                    </a:lnTo>
                    <a:lnTo>
                      <a:pt x="62" y="90"/>
                    </a:lnTo>
                    <a:lnTo>
                      <a:pt x="57" y="88"/>
                    </a:lnTo>
                    <a:lnTo>
                      <a:pt x="51" y="86"/>
                    </a:lnTo>
                    <a:lnTo>
                      <a:pt x="45" y="82"/>
                    </a:lnTo>
                    <a:lnTo>
                      <a:pt x="40" y="82"/>
                    </a:lnTo>
                    <a:lnTo>
                      <a:pt x="34" y="78"/>
                    </a:lnTo>
                    <a:lnTo>
                      <a:pt x="28" y="76"/>
                    </a:lnTo>
                    <a:lnTo>
                      <a:pt x="22" y="74"/>
                    </a:lnTo>
                    <a:lnTo>
                      <a:pt x="17" y="73"/>
                    </a:lnTo>
                    <a:lnTo>
                      <a:pt x="13" y="71"/>
                    </a:lnTo>
                    <a:lnTo>
                      <a:pt x="7" y="67"/>
                    </a:lnTo>
                    <a:lnTo>
                      <a:pt x="3" y="65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6" name="Freeform 46"/>
              <p:cNvSpPr>
                <a:spLocks/>
              </p:cNvSpPr>
              <p:nvPr/>
            </p:nvSpPr>
            <p:spPr bwMode="auto">
              <a:xfrm>
                <a:off x="2043" y="3499"/>
                <a:ext cx="61" cy="46"/>
              </a:xfrm>
              <a:custGeom>
                <a:avLst/>
                <a:gdLst>
                  <a:gd name="T0" fmla="*/ 0 w 146"/>
                  <a:gd name="T1" fmla="*/ 0 h 112"/>
                  <a:gd name="T2" fmla="*/ 2 w 146"/>
                  <a:gd name="T3" fmla="*/ 0 h 112"/>
                  <a:gd name="T4" fmla="*/ 5 w 146"/>
                  <a:gd name="T5" fmla="*/ 1 h 112"/>
                  <a:gd name="T6" fmla="*/ 9 w 146"/>
                  <a:gd name="T7" fmla="*/ 5 h 112"/>
                  <a:gd name="T8" fmla="*/ 15 w 146"/>
                  <a:gd name="T9" fmla="*/ 7 h 112"/>
                  <a:gd name="T10" fmla="*/ 22 w 146"/>
                  <a:gd name="T11" fmla="*/ 9 h 112"/>
                  <a:gd name="T12" fmla="*/ 26 w 146"/>
                  <a:gd name="T13" fmla="*/ 11 h 112"/>
                  <a:gd name="T14" fmla="*/ 30 w 146"/>
                  <a:gd name="T15" fmla="*/ 13 h 112"/>
                  <a:gd name="T16" fmla="*/ 36 w 146"/>
                  <a:gd name="T17" fmla="*/ 15 h 112"/>
                  <a:gd name="T18" fmla="*/ 41 w 146"/>
                  <a:gd name="T19" fmla="*/ 17 h 112"/>
                  <a:gd name="T20" fmla="*/ 45 w 146"/>
                  <a:gd name="T21" fmla="*/ 19 h 112"/>
                  <a:gd name="T22" fmla="*/ 51 w 146"/>
                  <a:gd name="T23" fmla="*/ 20 h 112"/>
                  <a:gd name="T24" fmla="*/ 57 w 146"/>
                  <a:gd name="T25" fmla="*/ 22 h 112"/>
                  <a:gd name="T26" fmla="*/ 62 w 146"/>
                  <a:gd name="T27" fmla="*/ 24 h 112"/>
                  <a:gd name="T28" fmla="*/ 68 w 146"/>
                  <a:gd name="T29" fmla="*/ 26 h 112"/>
                  <a:gd name="T30" fmla="*/ 74 w 146"/>
                  <a:gd name="T31" fmla="*/ 28 h 112"/>
                  <a:gd name="T32" fmla="*/ 79 w 146"/>
                  <a:gd name="T33" fmla="*/ 30 h 112"/>
                  <a:gd name="T34" fmla="*/ 87 w 146"/>
                  <a:gd name="T35" fmla="*/ 34 h 112"/>
                  <a:gd name="T36" fmla="*/ 93 w 146"/>
                  <a:gd name="T37" fmla="*/ 34 h 112"/>
                  <a:gd name="T38" fmla="*/ 100 w 146"/>
                  <a:gd name="T39" fmla="*/ 38 h 112"/>
                  <a:gd name="T40" fmla="*/ 106 w 146"/>
                  <a:gd name="T41" fmla="*/ 38 h 112"/>
                  <a:gd name="T42" fmla="*/ 114 w 146"/>
                  <a:gd name="T43" fmla="*/ 39 h 112"/>
                  <a:gd name="T44" fmla="*/ 119 w 146"/>
                  <a:gd name="T45" fmla="*/ 41 h 112"/>
                  <a:gd name="T46" fmla="*/ 129 w 146"/>
                  <a:gd name="T47" fmla="*/ 43 h 112"/>
                  <a:gd name="T48" fmla="*/ 135 w 146"/>
                  <a:gd name="T49" fmla="*/ 45 h 112"/>
                  <a:gd name="T50" fmla="*/ 144 w 146"/>
                  <a:gd name="T51" fmla="*/ 47 h 112"/>
                  <a:gd name="T52" fmla="*/ 146 w 146"/>
                  <a:gd name="T53" fmla="*/ 112 h 112"/>
                  <a:gd name="T54" fmla="*/ 144 w 146"/>
                  <a:gd name="T55" fmla="*/ 112 h 112"/>
                  <a:gd name="T56" fmla="*/ 140 w 146"/>
                  <a:gd name="T57" fmla="*/ 112 h 112"/>
                  <a:gd name="T58" fmla="*/ 135 w 146"/>
                  <a:gd name="T59" fmla="*/ 110 h 112"/>
                  <a:gd name="T60" fmla="*/ 129 w 146"/>
                  <a:gd name="T61" fmla="*/ 108 h 112"/>
                  <a:gd name="T62" fmla="*/ 123 w 146"/>
                  <a:gd name="T63" fmla="*/ 106 h 112"/>
                  <a:gd name="T64" fmla="*/ 119 w 146"/>
                  <a:gd name="T65" fmla="*/ 104 h 112"/>
                  <a:gd name="T66" fmla="*/ 114 w 146"/>
                  <a:gd name="T67" fmla="*/ 104 h 112"/>
                  <a:gd name="T68" fmla="*/ 110 w 146"/>
                  <a:gd name="T69" fmla="*/ 102 h 112"/>
                  <a:gd name="T70" fmla="*/ 104 w 146"/>
                  <a:gd name="T71" fmla="*/ 100 h 112"/>
                  <a:gd name="T72" fmla="*/ 98 w 146"/>
                  <a:gd name="T73" fmla="*/ 98 h 112"/>
                  <a:gd name="T74" fmla="*/ 93 w 146"/>
                  <a:gd name="T75" fmla="*/ 98 h 112"/>
                  <a:gd name="T76" fmla="*/ 89 w 146"/>
                  <a:gd name="T77" fmla="*/ 96 h 112"/>
                  <a:gd name="T78" fmla="*/ 81 w 146"/>
                  <a:gd name="T79" fmla="*/ 95 h 112"/>
                  <a:gd name="T80" fmla="*/ 76 w 146"/>
                  <a:gd name="T81" fmla="*/ 93 h 112"/>
                  <a:gd name="T82" fmla="*/ 70 w 146"/>
                  <a:gd name="T83" fmla="*/ 89 h 112"/>
                  <a:gd name="T84" fmla="*/ 64 w 146"/>
                  <a:gd name="T85" fmla="*/ 87 h 112"/>
                  <a:gd name="T86" fmla="*/ 57 w 146"/>
                  <a:gd name="T87" fmla="*/ 85 h 112"/>
                  <a:gd name="T88" fmla="*/ 51 w 146"/>
                  <a:gd name="T89" fmla="*/ 83 h 112"/>
                  <a:gd name="T90" fmla="*/ 45 w 146"/>
                  <a:gd name="T91" fmla="*/ 81 h 112"/>
                  <a:gd name="T92" fmla="*/ 40 w 146"/>
                  <a:gd name="T93" fmla="*/ 79 h 112"/>
                  <a:gd name="T94" fmla="*/ 34 w 146"/>
                  <a:gd name="T95" fmla="*/ 76 h 112"/>
                  <a:gd name="T96" fmla="*/ 28 w 146"/>
                  <a:gd name="T97" fmla="*/ 74 h 112"/>
                  <a:gd name="T98" fmla="*/ 22 w 146"/>
                  <a:gd name="T99" fmla="*/ 72 h 112"/>
                  <a:gd name="T100" fmla="*/ 17 w 146"/>
                  <a:gd name="T101" fmla="*/ 70 h 112"/>
                  <a:gd name="T102" fmla="*/ 13 w 146"/>
                  <a:gd name="T103" fmla="*/ 66 h 112"/>
                  <a:gd name="T104" fmla="*/ 7 w 146"/>
                  <a:gd name="T105" fmla="*/ 64 h 112"/>
                  <a:gd name="T106" fmla="*/ 3 w 146"/>
                  <a:gd name="T107" fmla="*/ 62 h 112"/>
                  <a:gd name="T108" fmla="*/ 0 w 146"/>
                  <a:gd name="T109" fmla="*/ 60 h 112"/>
                  <a:gd name="T110" fmla="*/ 0 w 146"/>
                  <a:gd name="T111" fmla="*/ 0 h 112"/>
                  <a:gd name="T112" fmla="*/ 0 w 146"/>
                  <a:gd name="T113" fmla="*/ 0 h 11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46"/>
                  <a:gd name="T172" fmla="*/ 0 h 112"/>
                  <a:gd name="T173" fmla="*/ 146 w 146"/>
                  <a:gd name="T174" fmla="*/ 112 h 11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46" h="112">
                    <a:moveTo>
                      <a:pt x="0" y="0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9" y="5"/>
                    </a:lnTo>
                    <a:lnTo>
                      <a:pt x="15" y="7"/>
                    </a:lnTo>
                    <a:lnTo>
                      <a:pt x="22" y="9"/>
                    </a:lnTo>
                    <a:lnTo>
                      <a:pt x="26" y="11"/>
                    </a:lnTo>
                    <a:lnTo>
                      <a:pt x="30" y="13"/>
                    </a:lnTo>
                    <a:lnTo>
                      <a:pt x="36" y="15"/>
                    </a:lnTo>
                    <a:lnTo>
                      <a:pt x="41" y="17"/>
                    </a:lnTo>
                    <a:lnTo>
                      <a:pt x="45" y="19"/>
                    </a:lnTo>
                    <a:lnTo>
                      <a:pt x="51" y="20"/>
                    </a:lnTo>
                    <a:lnTo>
                      <a:pt x="57" y="22"/>
                    </a:lnTo>
                    <a:lnTo>
                      <a:pt x="62" y="24"/>
                    </a:lnTo>
                    <a:lnTo>
                      <a:pt x="68" y="26"/>
                    </a:lnTo>
                    <a:lnTo>
                      <a:pt x="74" y="28"/>
                    </a:lnTo>
                    <a:lnTo>
                      <a:pt x="79" y="30"/>
                    </a:lnTo>
                    <a:lnTo>
                      <a:pt x="87" y="34"/>
                    </a:lnTo>
                    <a:lnTo>
                      <a:pt x="93" y="34"/>
                    </a:lnTo>
                    <a:lnTo>
                      <a:pt x="100" y="38"/>
                    </a:lnTo>
                    <a:lnTo>
                      <a:pt x="106" y="38"/>
                    </a:lnTo>
                    <a:lnTo>
                      <a:pt x="114" y="39"/>
                    </a:lnTo>
                    <a:lnTo>
                      <a:pt x="119" y="41"/>
                    </a:lnTo>
                    <a:lnTo>
                      <a:pt x="129" y="43"/>
                    </a:lnTo>
                    <a:lnTo>
                      <a:pt x="135" y="45"/>
                    </a:lnTo>
                    <a:lnTo>
                      <a:pt x="144" y="47"/>
                    </a:lnTo>
                    <a:lnTo>
                      <a:pt x="146" y="112"/>
                    </a:lnTo>
                    <a:lnTo>
                      <a:pt x="144" y="112"/>
                    </a:lnTo>
                    <a:lnTo>
                      <a:pt x="140" y="112"/>
                    </a:lnTo>
                    <a:lnTo>
                      <a:pt x="135" y="110"/>
                    </a:lnTo>
                    <a:lnTo>
                      <a:pt x="129" y="108"/>
                    </a:lnTo>
                    <a:lnTo>
                      <a:pt x="123" y="106"/>
                    </a:lnTo>
                    <a:lnTo>
                      <a:pt x="119" y="104"/>
                    </a:lnTo>
                    <a:lnTo>
                      <a:pt x="114" y="104"/>
                    </a:lnTo>
                    <a:lnTo>
                      <a:pt x="110" y="102"/>
                    </a:lnTo>
                    <a:lnTo>
                      <a:pt x="104" y="100"/>
                    </a:lnTo>
                    <a:lnTo>
                      <a:pt x="98" y="98"/>
                    </a:lnTo>
                    <a:lnTo>
                      <a:pt x="93" y="98"/>
                    </a:lnTo>
                    <a:lnTo>
                      <a:pt x="89" y="96"/>
                    </a:lnTo>
                    <a:lnTo>
                      <a:pt x="81" y="95"/>
                    </a:lnTo>
                    <a:lnTo>
                      <a:pt x="76" y="93"/>
                    </a:lnTo>
                    <a:lnTo>
                      <a:pt x="70" y="89"/>
                    </a:lnTo>
                    <a:lnTo>
                      <a:pt x="64" y="87"/>
                    </a:lnTo>
                    <a:lnTo>
                      <a:pt x="57" y="85"/>
                    </a:lnTo>
                    <a:lnTo>
                      <a:pt x="51" y="83"/>
                    </a:lnTo>
                    <a:lnTo>
                      <a:pt x="45" y="81"/>
                    </a:lnTo>
                    <a:lnTo>
                      <a:pt x="40" y="79"/>
                    </a:lnTo>
                    <a:lnTo>
                      <a:pt x="34" y="76"/>
                    </a:lnTo>
                    <a:lnTo>
                      <a:pt x="28" y="74"/>
                    </a:lnTo>
                    <a:lnTo>
                      <a:pt x="22" y="72"/>
                    </a:lnTo>
                    <a:lnTo>
                      <a:pt x="17" y="70"/>
                    </a:lnTo>
                    <a:lnTo>
                      <a:pt x="13" y="66"/>
                    </a:lnTo>
                    <a:lnTo>
                      <a:pt x="7" y="64"/>
                    </a:lnTo>
                    <a:lnTo>
                      <a:pt x="3" y="62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7" name="Freeform 47"/>
              <p:cNvSpPr>
                <a:spLocks/>
              </p:cNvSpPr>
              <p:nvPr/>
            </p:nvSpPr>
            <p:spPr bwMode="auto">
              <a:xfrm>
                <a:off x="2044" y="3544"/>
                <a:ext cx="60" cy="46"/>
              </a:xfrm>
              <a:custGeom>
                <a:avLst/>
                <a:gdLst>
                  <a:gd name="T0" fmla="*/ 0 w 144"/>
                  <a:gd name="T1" fmla="*/ 0 h 110"/>
                  <a:gd name="T2" fmla="*/ 1 w 144"/>
                  <a:gd name="T3" fmla="*/ 0 h 110"/>
                  <a:gd name="T4" fmla="*/ 5 w 144"/>
                  <a:gd name="T5" fmla="*/ 2 h 110"/>
                  <a:gd name="T6" fmla="*/ 11 w 144"/>
                  <a:gd name="T7" fmla="*/ 4 h 110"/>
                  <a:gd name="T8" fmla="*/ 17 w 144"/>
                  <a:gd name="T9" fmla="*/ 8 h 110"/>
                  <a:gd name="T10" fmla="*/ 22 w 144"/>
                  <a:gd name="T11" fmla="*/ 9 h 110"/>
                  <a:gd name="T12" fmla="*/ 28 w 144"/>
                  <a:gd name="T13" fmla="*/ 11 h 110"/>
                  <a:gd name="T14" fmla="*/ 32 w 144"/>
                  <a:gd name="T15" fmla="*/ 13 h 110"/>
                  <a:gd name="T16" fmla="*/ 36 w 144"/>
                  <a:gd name="T17" fmla="*/ 15 h 110"/>
                  <a:gd name="T18" fmla="*/ 41 w 144"/>
                  <a:gd name="T19" fmla="*/ 17 h 110"/>
                  <a:gd name="T20" fmla="*/ 45 w 144"/>
                  <a:gd name="T21" fmla="*/ 19 h 110"/>
                  <a:gd name="T22" fmla="*/ 51 w 144"/>
                  <a:gd name="T23" fmla="*/ 21 h 110"/>
                  <a:gd name="T24" fmla="*/ 57 w 144"/>
                  <a:gd name="T25" fmla="*/ 23 h 110"/>
                  <a:gd name="T26" fmla="*/ 62 w 144"/>
                  <a:gd name="T27" fmla="*/ 25 h 110"/>
                  <a:gd name="T28" fmla="*/ 68 w 144"/>
                  <a:gd name="T29" fmla="*/ 27 h 110"/>
                  <a:gd name="T30" fmla="*/ 74 w 144"/>
                  <a:gd name="T31" fmla="*/ 28 h 110"/>
                  <a:gd name="T32" fmla="*/ 81 w 144"/>
                  <a:gd name="T33" fmla="*/ 30 h 110"/>
                  <a:gd name="T34" fmla="*/ 87 w 144"/>
                  <a:gd name="T35" fmla="*/ 32 h 110"/>
                  <a:gd name="T36" fmla="*/ 95 w 144"/>
                  <a:gd name="T37" fmla="*/ 34 h 110"/>
                  <a:gd name="T38" fmla="*/ 100 w 144"/>
                  <a:gd name="T39" fmla="*/ 36 h 110"/>
                  <a:gd name="T40" fmla="*/ 106 w 144"/>
                  <a:gd name="T41" fmla="*/ 38 h 110"/>
                  <a:gd name="T42" fmla="*/ 114 w 144"/>
                  <a:gd name="T43" fmla="*/ 40 h 110"/>
                  <a:gd name="T44" fmla="*/ 121 w 144"/>
                  <a:gd name="T45" fmla="*/ 42 h 110"/>
                  <a:gd name="T46" fmla="*/ 129 w 144"/>
                  <a:gd name="T47" fmla="*/ 44 h 110"/>
                  <a:gd name="T48" fmla="*/ 136 w 144"/>
                  <a:gd name="T49" fmla="*/ 44 h 110"/>
                  <a:gd name="T50" fmla="*/ 144 w 144"/>
                  <a:gd name="T51" fmla="*/ 46 h 110"/>
                  <a:gd name="T52" fmla="*/ 144 w 144"/>
                  <a:gd name="T53" fmla="*/ 110 h 110"/>
                  <a:gd name="T54" fmla="*/ 144 w 144"/>
                  <a:gd name="T55" fmla="*/ 110 h 110"/>
                  <a:gd name="T56" fmla="*/ 140 w 144"/>
                  <a:gd name="T57" fmla="*/ 110 h 110"/>
                  <a:gd name="T58" fmla="*/ 134 w 144"/>
                  <a:gd name="T59" fmla="*/ 108 h 110"/>
                  <a:gd name="T60" fmla="*/ 129 w 144"/>
                  <a:gd name="T61" fmla="*/ 108 h 110"/>
                  <a:gd name="T62" fmla="*/ 125 w 144"/>
                  <a:gd name="T63" fmla="*/ 106 h 110"/>
                  <a:gd name="T64" fmla="*/ 121 w 144"/>
                  <a:gd name="T65" fmla="*/ 104 h 110"/>
                  <a:gd name="T66" fmla="*/ 115 w 144"/>
                  <a:gd name="T67" fmla="*/ 104 h 110"/>
                  <a:gd name="T68" fmla="*/ 112 w 144"/>
                  <a:gd name="T69" fmla="*/ 103 h 110"/>
                  <a:gd name="T70" fmla="*/ 106 w 144"/>
                  <a:gd name="T71" fmla="*/ 101 h 110"/>
                  <a:gd name="T72" fmla="*/ 100 w 144"/>
                  <a:gd name="T73" fmla="*/ 101 h 110"/>
                  <a:gd name="T74" fmla="*/ 96 w 144"/>
                  <a:gd name="T75" fmla="*/ 99 h 110"/>
                  <a:gd name="T76" fmla="*/ 91 w 144"/>
                  <a:gd name="T77" fmla="*/ 97 h 110"/>
                  <a:gd name="T78" fmla="*/ 85 w 144"/>
                  <a:gd name="T79" fmla="*/ 95 h 110"/>
                  <a:gd name="T80" fmla="*/ 79 w 144"/>
                  <a:gd name="T81" fmla="*/ 93 h 110"/>
                  <a:gd name="T82" fmla="*/ 72 w 144"/>
                  <a:gd name="T83" fmla="*/ 91 h 110"/>
                  <a:gd name="T84" fmla="*/ 66 w 144"/>
                  <a:gd name="T85" fmla="*/ 89 h 110"/>
                  <a:gd name="T86" fmla="*/ 60 w 144"/>
                  <a:gd name="T87" fmla="*/ 87 h 110"/>
                  <a:gd name="T88" fmla="*/ 55 w 144"/>
                  <a:gd name="T89" fmla="*/ 84 h 110"/>
                  <a:gd name="T90" fmla="*/ 49 w 144"/>
                  <a:gd name="T91" fmla="*/ 82 h 110"/>
                  <a:gd name="T92" fmla="*/ 43 w 144"/>
                  <a:gd name="T93" fmla="*/ 80 h 110"/>
                  <a:gd name="T94" fmla="*/ 36 w 144"/>
                  <a:gd name="T95" fmla="*/ 78 h 110"/>
                  <a:gd name="T96" fmla="*/ 30 w 144"/>
                  <a:gd name="T97" fmla="*/ 74 h 110"/>
                  <a:gd name="T98" fmla="*/ 24 w 144"/>
                  <a:gd name="T99" fmla="*/ 72 h 110"/>
                  <a:gd name="T100" fmla="*/ 20 w 144"/>
                  <a:gd name="T101" fmla="*/ 70 h 110"/>
                  <a:gd name="T102" fmla="*/ 13 w 144"/>
                  <a:gd name="T103" fmla="*/ 66 h 110"/>
                  <a:gd name="T104" fmla="*/ 7 w 144"/>
                  <a:gd name="T105" fmla="*/ 63 h 110"/>
                  <a:gd name="T106" fmla="*/ 3 w 144"/>
                  <a:gd name="T107" fmla="*/ 61 h 110"/>
                  <a:gd name="T108" fmla="*/ 0 w 144"/>
                  <a:gd name="T109" fmla="*/ 57 h 110"/>
                  <a:gd name="T110" fmla="*/ 0 w 144"/>
                  <a:gd name="T111" fmla="*/ 0 h 110"/>
                  <a:gd name="T112" fmla="*/ 0 w 144"/>
                  <a:gd name="T113" fmla="*/ 0 h 11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44"/>
                  <a:gd name="T172" fmla="*/ 0 h 110"/>
                  <a:gd name="T173" fmla="*/ 144 w 144"/>
                  <a:gd name="T174" fmla="*/ 110 h 11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44" h="110">
                    <a:moveTo>
                      <a:pt x="0" y="0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11" y="4"/>
                    </a:lnTo>
                    <a:lnTo>
                      <a:pt x="17" y="8"/>
                    </a:lnTo>
                    <a:lnTo>
                      <a:pt x="22" y="9"/>
                    </a:lnTo>
                    <a:lnTo>
                      <a:pt x="28" y="11"/>
                    </a:lnTo>
                    <a:lnTo>
                      <a:pt x="32" y="13"/>
                    </a:lnTo>
                    <a:lnTo>
                      <a:pt x="36" y="15"/>
                    </a:lnTo>
                    <a:lnTo>
                      <a:pt x="41" y="17"/>
                    </a:lnTo>
                    <a:lnTo>
                      <a:pt x="45" y="19"/>
                    </a:lnTo>
                    <a:lnTo>
                      <a:pt x="51" y="21"/>
                    </a:lnTo>
                    <a:lnTo>
                      <a:pt x="57" y="23"/>
                    </a:lnTo>
                    <a:lnTo>
                      <a:pt x="62" y="25"/>
                    </a:lnTo>
                    <a:lnTo>
                      <a:pt x="68" y="27"/>
                    </a:lnTo>
                    <a:lnTo>
                      <a:pt x="74" y="28"/>
                    </a:lnTo>
                    <a:lnTo>
                      <a:pt x="81" y="30"/>
                    </a:lnTo>
                    <a:lnTo>
                      <a:pt x="87" y="32"/>
                    </a:lnTo>
                    <a:lnTo>
                      <a:pt x="95" y="34"/>
                    </a:lnTo>
                    <a:lnTo>
                      <a:pt x="100" y="36"/>
                    </a:lnTo>
                    <a:lnTo>
                      <a:pt x="106" y="38"/>
                    </a:lnTo>
                    <a:lnTo>
                      <a:pt x="114" y="40"/>
                    </a:lnTo>
                    <a:lnTo>
                      <a:pt x="121" y="42"/>
                    </a:lnTo>
                    <a:lnTo>
                      <a:pt x="129" y="44"/>
                    </a:lnTo>
                    <a:lnTo>
                      <a:pt x="136" y="44"/>
                    </a:lnTo>
                    <a:lnTo>
                      <a:pt x="144" y="46"/>
                    </a:lnTo>
                    <a:lnTo>
                      <a:pt x="144" y="110"/>
                    </a:lnTo>
                    <a:lnTo>
                      <a:pt x="140" y="110"/>
                    </a:lnTo>
                    <a:lnTo>
                      <a:pt x="134" y="108"/>
                    </a:lnTo>
                    <a:lnTo>
                      <a:pt x="129" y="108"/>
                    </a:lnTo>
                    <a:lnTo>
                      <a:pt x="125" y="106"/>
                    </a:lnTo>
                    <a:lnTo>
                      <a:pt x="121" y="104"/>
                    </a:lnTo>
                    <a:lnTo>
                      <a:pt x="115" y="104"/>
                    </a:lnTo>
                    <a:lnTo>
                      <a:pt x="112" y="103"/>
                    </a:lnTo>
                    <a:lnTo>
                      <a:pt x="106" y="101"/>
                    </a:lnTo>
                    <a:lnTo>
                      <a:pt x="100" y="101"/>
                    </a:lnTo>
                    <a:lnTo>
                      <a:pt x="96" y="99"/>
                    </a:lnTo>
                    <a:lnTo>
                      <a:pt x="91" y="97"/>
                    </a:lnTo>
                    <a:lnTo>
                      <a:pt x="85" y="95"/>
                    </a:lnTo>
                    <a:lnTo>
                      <a:pt x="79" y="93"/>
                    </a:lnTo>
                    <a:lnTo>
                      <a:pt x="72" y="91"/>
                    </a:lnTo>
                    <a:lnTo>
                      <a:pt x="66" y="89"/>
                    </a:lnTo>
                    <a:lnTo>
                      <a:pt x="60" y="87"/>
                    </a:lnTo>
                    <a:lnTo>
                      <a:pt x="55" y="84"/>
                    </a:lnTo>
                    <a:lnTo>
                      <a:pt x="49" y="82"/>
                    </a:lnTo>
                    <a:lnTo>
                      <a:pt x="43" y="80"/>
                    </a:lnTo>
                    <a:lnTo>
                      <a:pt x="36" y="78"/>
                    </a:lnTo>
                    <a:lnTo>
                      <a:pt x="30" y="74"/>
                    </a:lnTo>
                    <a:lnTo>
                      <a:pt x="24" y="72"/>
                    </a:lnTo>
                    <a:lnTo>
                      <a:pt x="20" y="70"/>
                    </a:lnTo>
                    <a:lnTo>
                      <a:pt x="13" y="66"/>
                    </a:lnTo>
                    <a:lnTo>
                      <a:pt x="7" y="63"/>
                    </a:lnTo>
                    <a:lnTo>
                      <a:pt x="3" y="61"/>
                    </a:lnTo>
                    <a:lnTo>
                      <a:pt x="0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8" name="Freeform 48"/>
              <p:cNvSpPr>
                <a:spLocks/>
              </p:cNvSpPr>
              <p:nvPr/>
            </p:nvSpPr>
            <p:spPr bwMode="auto">
              <a:xfrm>
                <a:off x="2045" y="3632"/>
                <a:ext cx="62" cy="45"/>
              </a:xfrm>
              <a:custGeom>
                <a:avLst/>
                <a:gdLst>
                  <a:gd name="T0" fmla="*/ 0 w 151"/>
                  <a:gd name="T1" fmla="*/ 0 h 106"/>
                  <a:gd name="T2" fmla="*/ 4 w 151"/>
                  <a:gd name="T3" fmla="*/ 0 h 106"/>
                  <a:gd name="T4" fmla="*/ 8 w 151"/>
                  <a:gd name="T5" fmla="*/ 2 h 106"/>
                  <a:gd name="T6" fmla="*/ 12 w 151"/>
                  <a:gd name="T7" fmla="*/ 4 h 106"/>
                  <a:gd name="T8" fmla="*/ 19 w 151"/>
                  <a:gd name="T9" fmla="*/ 6 h 106"/>
                  <a:gd name="T10" fmla="*/ 27 w 151"/>
                  <a:gd name="T11" fmla="*/ 9 h 106"/>
                  <a:gd name="T12" fmla="*/ 31 w 151"/>
                  <a:gd name="T13" fmla="*/ 11 h 106"/>
                  <a:gd name="T14" fmla="*/ 35 w 151"/>
                  <a:gd name="T15" fmla="*/ 13 h 106"/>
                  <a:gd name="T16" fmla="*/ 38 w 151"/>
                  <a:gd name="T17" fmla="*/ 15 h 106"/>
                  <a:gd name="T18" fmla="*/ 44 w 151"/>
                  <a:gd name="T19" fmla="*/ 17 h 106"/>
                  <a:gd name="T20" fmla="*/ 50 w 151"/>
                  <a:gd name="T21" fmla="*/ 19 h 106"/>
                  <a:gd name="T22" fmla="*/ 56 w 151"/>
                  <a:gd name="T23" fmla="*/ 19 h 106"/>
                  <a:gd name="T24" fmla="*/ 59 w 151"/>
                  <a:gd name="T25" fmla="*/ 21 h 106"/>
                  <a:gd name="T26" fmla="*/ 67 w 151"/>
                  <a:gd name="T27" fmla="*/ 23 h 106"/>
                  <a:gd name="T28" fmla="*/ 73 w 151"/>
                  <a:gd name="T29" fmla="*/ 25 h 106"/>
                  <a:gd name="T30" fmla="*/ 78 w 151"/>
                  <a:gd name="T31" fmla="*/ 27 h 106"/>
                  <a:gd name="T32" fmla="*/ 86 w 151"/>
                  <a:gd name="T33" fmla="*/ 29 h 106"/>
                  <a:gd name="T34" fmla="*/ 92 w 151"/>
                  <a:gd name="T35" fmla="*/ 32 h 106"/>
                  <a:gd name="T36" fmla="*/ 97 w 151"/>
                  <a:gd name="T37" fmla="*/ 32 h 106"/>
                  <a:gd name="T38" fmla="*/ 105 w 151"/>
                  <a:gd name="T39" fmla="*/ 34 h 106"/>
                  <a:gd name="T40" fmla="*/ 111 w 151"/>
                  <a:gd name="T41" fmla="*/ 36 h 106"/>
                  <a:gd name="T42" fmla="*/ 118 w 151"/>
                  <a:gd name="T43" fmla="*/ 38 h 106"/>
                  <a:gd name="T44" fmla="*/ 126 w 151"/>
                  <a:gd name="T45" fmla="*/ 40 h 106"/>
                  <a:gd name="T46" fmla="*/ 132 w 151"/>
                  <a:gd name="T47" fmla="*/ 40 h 106"/>
                  <a:gd name="T48" fmla="*/ 139 w 151"/>
                  <a:gd name="T49" fmla="*/ 42 h 106"/>
                  <a:gd name="T50" fmla="*/ 147 w 151"/>
                  <a:gd name="T51" fmla="*/ 44 h 106"/>
                  <a:gd name="T52" fmla="*/ 151 w 151"/>
                  <a:gd name="T53" fmla="*/ 106 h 106"/>
                  <a:gd name="T54" fmla="*/ 149 w 151"/>
                  <a:gd name="T55" fmla="*/ 106 h 106"/>
                  <a:gd name="T56" fmla="*/ 145 w 151"/>
                  <a:gd name="T57" fmla="*/ 106 h 106"/>
                  <a:gd name="T58" fmla="*/ 141 w 151"/>
                  <a:gd name="T59" fmla="*/ 105 h 106"/>
                  <a:gd name="T60" fmla="*/ 135 w 151"/>
                  <a:gd name="T61" fmla="*/ 105 h 106"/>
                  <a:gd name="T62" fmla="*/ 132 w 151"/>
                  <a:gd name="T63" fmla="*/ 103 h 106"/>
                  <a:gd name="T64" fmla="*/ 128 w 151"/>
                  <a:gd name="T65" fmla="*/ 103 h 106"/>
                  <a:gd name="T66" fmla="*/ 124 w 151"/>
                  <a:gd name="T67" fmla="*/ 101 h 106"/>
                  <a:gd name="T68" fmla="*/ 118 w 151"/>
                  <a:gd name="T69" fmla="*/ 101 h 106"/>
                  <a:gd name="T70" fmla="*/ 114 w 151"/>
                  <a:gd name="T71" fmla="*/ 99 h 106"/>
                  <a:gd name="T72" fmla="*/ 109 w 151"/>
                  <a:gd name="T73" fmla="*/ 99 h 106"/>
                  <a:gd name="T74" fmla="*/ 105 w 151"/>
                  <a:gd name="T75" fmla="*/ 97 h 106"/>
                  <a:gd name="T76" fmla="*/ 99 w 151"/>
                  <a:gd name="T77" fmla="*/ 97 h 106"/>
                  <a:gd name="T78" fmla="*/ 94 w 151"/>
                  <a:gd name="T79" fmla="*/ 95 h 106"/>
                  <a:gd name="T80" fmla="*/ 88 w 151"/>
                  <a:gd name="T81" fmla="*/ 93 h 106"/>
                  <a:gd name="T82" fmla="*/ 82 w 151"/>
                  <a:gd name="T83" fmla="*/ 91 h 106"/>
                  <a:gd name="T84" fmla="*/ 76 w 151"/>
                  <a:gd name="T85" fmla="*/ 89 h 106"/>
                  <a:gd name="T86" fmla="*/ 71 w 151"/>
                  <a:gd name="T87" fmla="*/ 87 h 106"/>
                  <a:gd name="T88" fmla="*/ 65 w 151"/>
                  <a:gd name="T89" fmla="*/ 86 h 106"/>
                  <a:gd name="T90" fmla="*/ 57 w 151"/>
                  <a:gd name="T91" fmla="*/ 84 h 106"/>
                  <a:gd name="T92" fmla="*/ 52 w 151"/>
                  <a:gd name="T93" fmla="*/ 82 h 106"/>
                  <a:gd name="T94" fmla="*/ 46 w 151"/>
                  <a:gd name="T95" fmla="*/ 78 h 106"/>
                  <a:gd name="T96" fmla="*/ 38 w 151"/>
                  <a:gd name="T97" fmla="*/ 76 h 106"/>
                  <a:gd name="T98" fmla="*/ 33 w 151"/>
                  <a:gd name="T99" fmla="*/ 72 h 106"/>
                  <a:gd name="T100" fmla="*/ 27 w 151"/>
                  <a:gd name="T101" fmla="*/ 70 h 106"/>
                  <a:gd name="T102" fmla="*/ 21 w 151"/>
                  <a:gd name="T103" fmla="*/ 67 h 106"/>
                  <a:gd name="T104" fmla="*/ 16 w 151"/>
                  <a:gd name="T105" fmla="*/ 65 h 106"/>
                  <a:gd name="T106" fmla="*/ 10 w 151"/>
                  <a:gd name="T107" fmla="*/ 61 h 106"/>
                  <a:gd name="T108" fmla="*/ 4 w 151"/>
                  <a:gd name="T109" fmla="*/ 59 h 106"/>
                  <a:gd name="T110" fmla="*/ 0 w 151"/>
                  <a:gd name="T111" fmla="*/ 0 h 106"/>
                  <a:gd name="T112" fmla="*/ 0 w 151"/>
                  <a:gd name="T113" fmla="*/ 0 h 1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51"/>
                  <a:gd name="T172" fmla="*/ 0 h 106"/>
                  <a:gd name="T173" fmla="*/ 151 w 151"/>
                  <a:gd name="T174" fmla="*/ 106 h 10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51" h="106">
                    <a:moveTo>
                      <a:pt x="0" y="0"/>
                    </a:moveTo>
                    <a:lnTo>
                      <a:pt x="4" y="0"/>
                    </a:lnTo>
                    <a:lnTo>
                      <a:pt x="8" y="2"/>
                    </a:lnTo>
                    <a:lnTo>
                      <a:pt x="12" y="4"/>
                    </a:lnTo>
                    <a:lnTo>
                      <a:pt x="19" y="6"/>
                    </a:lnTo>
                    <a:lnTo>
                      <a:pt x="27" y="9"/>
                    </a:lnTo>
                    <a:lnTo>
                      <a:pt x="31" y="11"/>
                    </a:lnTo>
                    <a:lnTo>
                      <a:pt x="35" y="13"/>
                    </a:lnTo>
                    <a:lnTo>
                      <a:pt x="38" y="15"/>
                    </a:lnTo>
                    <a:lnTo>
                      <a:pt x="44" y="17"/>
                    </a:lnTo>
                    <a:lnTo>
                      <a:pt x="50" y="19"/>
                    </a:lnTo>
                    <a:lnTo>
                      <a:pt x="56" y="19"/>
                    </a:lnTo>
                    <a:lnTo>
                      <a:pt x="59" y="21"/>
                    </a:lnTo>
                    <a:lnTo>
                      <a:pt x="67" y="23"/>
                    </a:lnTo>
                    <a:lnTo>
                      <a:pt x="73" y="25"/>
                    </a:lnTo>
                    <a:lnTo>
                      <a:pt x="78" y="27"/>
                    </a:lnTo>
                    <a:lnTo>
                      <a:pt x="86" y="29"/>
                    </a:lnTo>
                    <a:lnTo>
                      <a:pt x="92" y="32"/>
                    </a:lnTo>
                    <a:lnTo>
                      <a:pt x="97" y="32"/>
                    </a:lnTo>
                    <a:lnTo>
                      <a:pt x="105" y="34"/>
                    </a:lnTo>
                    <a:lnTo>
                      <a:pt x="111" y="36"/>
                    </a:lnTo>
                    <a:lnTo>
                      <a:pt x="118" y="38"/>
                    </a:lnTo>
                    <a:lnTo>
                      <a:pt x="126" y="40"/>
                    </a:lnTo>
                    <a:lnTo>
                      <a:pt x="132" y="40"/>
                    </a:lnTo>
                    <a:lnTo>
                      <a:pt x="139" y="42"/>
                    </a:lnTo>
                    <a:lnTo>
                      <a:pt x="147" y="44"/>
                    </a:lnTo>
                    <a:lnTo>
                      <a:pt x="151" y="106"/>
                    </a:lnTo>
                    <a:lnTo>
                      <a:pt x="149" y="106"/>
                    </a:lnTo>
                    <a:lnTo>
                      <a:pt x="145" y="106"/>
                    </a:lnTo>
                    <a:lnTo>
                      <a:pt x="141" y="105"/>
                    </a:lnTo>
                    <a:lnTo>
                      <a:pt x="135" y="105"/>
                    </a:lnTo>
                    <a:lnTo>
                      <a:pt x="132" y="103"/>
                    </a:lnTo>
                    <a:lnTo>
                      <a:pt x="128" y="103"/>
                    </a:lnTo>
                    <a:lnTo>
                      <a:pt x="124" y="101"/>
                    </a:lnTo>
                    <a:lnTo>
                      <a:pt x="118" y="101"/>
                    </a:lnTo>
                    <a:lnTo>
                      <a:pt x="114" y="99"/>
                    </a:lnTo>
                    <a:lnTo>
                      <a:pt x="109" y="99"/>
                    </a:lnTo>
                    <a:lnTo>
                      <a:pt x="105" y="97"/>
                    </a:lnTo>
                    <a:lnTo>
                      <a:pt x="99" y="97"/>
                    </a:lnTo>
                    <a:lnTo>
                      <a:pt x="94" y="95"/>
                    </a:lnTo>
                    <a:lnTo>
                      <a:pt x="88" y="93"/>
                    </a:lnTo>
                    <a:lnTo>
                      <a:pt x="82" y="91"/>
                    </a:lnTo>
                    <a:lnTo>
                      <a:pt x="76" y="89"/>
                    </a:lnTo>
                    <a:lnTo>
                      <a:pt x="71" y="87"/>
                    </a:lnTo>
                    <a:lnTo>
                      <a:pt x="65" y="86"/>
                    </a:lnTo>
                    <a:lnTo>
                      <a:pt x="57" y="84"/>
                    </a:lnTo>
                    <a:lnTo>
                      <a:pt x="52" y="82"/>
                    </a:lnTo>
                    <a:lnTo>
                      <a:pt x="46" y="78"/>
                    </a:lnTo>
                    <a:lnTo>
                      <a:pt x="38" y="76"/>
                    </a:lnTo>
                    <a:lnTo>
                      <a:pt x="33" y="72"/>
                    </a:lnTo>
                    <a:lnTo>
                      <a:pt x="27" y="70"/>
                    </a:lnTo>
                    <a:lnTo>
                      <a:pt x="21" y="67"/>
                    </a:lnTo>
                    <a:lnTo>
                      <a:pt x="16" y="65"/>
                    </a:lnTo>
                    <a:lnTo>
                      <a:pt x="10" y="61"/>
                    </a:lnTo>
                    <a:lnTo>
                      <a:pt x="4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9" name="Freeform 49"/>
              <p:cNvSpPr>
                <a:spLocks/>
              </p:cNvSpPr>
              <p:nvPr/>
            </p:nvSpPr>
            <p:spPr bwMode="auto">
              <a:xfrm>
                <a:off x="2324" y="3483"/>
                <a:ext cx="74" cy="35"/>
              </a:xfrm>
              <a:custGeom>
                <a:avLst/>
                <a:gdLst>
                  <a:gd name="T0" fmla="*/ 0 w 178"/>
                  <a:gd name="T1" fmla="*/ 0 h 84"/>
                  <a:gd name="T2" fmla="*/ 1 w 178"/>
                  <a:gd name="T3" fmla="*/ 0 h 84"/>
                  <a:gd name="T4" fmla="*/ 3 w 178"/>
                  <a:gd name="T5" fmla="*/ 2 h 84"/>
                  <a:gd name="T6" fmla="*/ 9 w 178"/>
                  <a:gd name="T7" fmla="*/ 4 h 84"/>
                  <a:gd name="T8" fmla="*/ 15 w 178"/>
                  <a:gd name="T9" fmla="*/ 6 h 84"/>
                  <a:gd name="T10" fmla="*/ 22 w 178"/>
                  <a:gd name="T11" fmla="*/ 8 h 84"/>
                  <a:gd name="T12" fmla="*/ 26 w 178"/>
                  <a:gd name="T13" fmla="*/ 8 h 84"/>
                  <a:gd name="T14" fmla="*/ 30 w 178"/>
                  <a:gd name="T15" fmla="*/ 10 h 84"/>
                  <a:gd name="T16" fmla="*/ 34 w 178"/>
                  <a:gd name="T17" fmla="*/ 12 h 84"/>
                  <a:gd name="T18" fmla="*/ 39 w 178"/>
                  <a:gd name="T19" fmla="*/ 14 h 84"/>
                  <a:gd name="T20" fmla="*/ 43 w 178"/>
                  <a:gd name="T21" fmla="*/ 14 h 84"/>
                  <a:gd name="T22" fmla="*/ 49 w 178"/>
                  <a:gd name="T23" fmla="*/ 14 h 84"/>
                  <a:gd name="T24" fmla="*/ 55 w 178"/>
                  <a:gd name="T25" fmla="*/ 16 h 84"/>
                  <a:gd name="T26" fmla="*/ 60 w 178"/>
                  <a:gd name="T27" fmla="*/ 18 h 84"/>
                  <a:gd name="T28" fmla="*/ 68 w 178"/>
                  <a:gd name="T29" fmla="*/ 18 h 84"/>
                  <a:gd name="T30" fmla="*/ 74 w 178"/>
                  <a:gd name="T31" fmla="*/ 18 h 84"/>
                  <a:gd name="T32" fmla="*/ 81 w 178"/>
                  <a:gd name="T33" fmla="*/ 19 h 84"/>
                  <a:gd name="T34" fmla="*/ 89 w 178"/>
                  <a:gd name="T35" fmla="*/ 19 h 84"/>
                  <a:gd name="T36" fmla="*/ 95 w 178"/>
                  <a:gd name="T37" fmla="*/ 19 h 84"/>
                  <a:gd name="T38" fmla="*/ 102 w 178"/>
                  <a:gd name="T39" fmla="*/ 19 h 84"/>
                  <a:gd name="T40" fmla="*/ 108 w 178"/>
                  <a:gd name="T41" fmla="*/ 19 h 84"/>
                  <a:gd name="T42" fmla="*/ 112 w 178"/>
                  <a:gd name="T43" fmla="*/ 19 h 84"/>
                  <a:gd name="T44" fmla="*/ 115 w 178"/>
                  <a:gd name="T45" fmla="*/ 19 h 84"/>
                  <a:gd name="T46" fmla="*/ 119 w 178"/>
                  <a:gd name="T47" fmla="*/ 19 h 84"/>
                  <a:gd name="T48" fmla="*/ 123 w 178"/>
                  <a:gd name="T49" fmla="*/ 19 h 84"/>
                  <a:gd name="T50" fmla="*/ 129 w 178"/>
                  <a:gd name="T51" fmla="*/ 19 h 84"/>
                  <a:gd name="T52" fmla="*/ 133 w 178"/>
                  <a:gd name="T53" fmla="*/ 19 h 84"/>
                  <a:gd name="T54" fmla="*/ 136 w 178"/>
                  <a:gd name="T55" fmla="*/ 19 h 84"/>
                  <a:gd name="T56" fmla="*/ 140 w 178"/>
                  <a:gd name="T57" fmla="*/ 19 h 84"/>
                  <a:gd name="T58" fmla="*/ 146 w 178"/>
                  <a:gd name="T59" fmla="*/ 19 h 84"/>
                  <a:gd name="T60" fmla="*/ 152 w 178"/>
                  <a:gd name="T61" fmla="*/ 19 h 84"/>
                  <a:gd name="T62" fmla="*/ 155 w 178"/>
                  <a:gd name="T63" fmla="*/ 19 h 84"/>
                  <a:gd name="T64" fmla="*/ 178 w 178"/>
                  <a:gd name="T65" fmla="*/ 77 h 84"/>
                  <a:gd name="T66" fmla="*/ 176 w 178"/>
                  <a:gd name="T67" fmla="*/ 77 h 84"/>
                  <a:gd name="T68" fmla="*/ 174 w 178"/>
                  <a:gd name="T69" fmla="*/ 77 h 84"/>
                  <a:gd name="T70" fmla="*/ 171 w 178"/>
                  <a:gd name="T71" fmla="*/ 78 h 84"/>
                  <a:gd name="T72" fmla="*/ 167 w 178"/>
                  <a:gd name="T73" fmla="*/ 78 h 84"/>
                  <a:gd name="T74" fmla="*/ 163 w 178"/>
                  <a:gd name="T75" fmla="*/ 78 h 84"/>
                  <a:gd name="T76" fmla="*/ 159 w 178"/>
                  <a:gd name="T77" fmla="*/ 80 h 84"/>
                  <a:gd name="T78" fmla="*/ 155 w 178"/>
                  <a:gd name="T79" fmla="*/ 80 h 84"/>
                  <a:gd name="T80" fmla="*/ 152 w 178"/>
                  <a:gd name="T81" fmla="*/ 82 h 84"/>
                  <a:gd name="T82" fmla="*/ 148 w 178"/>
                  <a:gd name="T83" fmla="*/ 82 h 84"/>
                  <a:gd name="T84" fmla="*/ 142 w 178"/>
                  <a:gd name="T85" fmla="*/ 82 h 84"/>
                  <a:gd name="T86" fmla="*/ 138 w 178"/>
                  <a:gd name="T87" fmla="*/ 84 h 84"/>
                  <a:gd name="T88" fmla="*/ 135 w 178"/>
                  <a:gd name="T89" fmla="*/ 84 h 84"/>
                  <a:gd name="T90" fmla="*/ 129 w 178"/>
                  <a:gd name="T91" fmla="*/ 84 h 84"/>
                  <a:gd name="T92" fmla="*/ 121 w 178"/>
                  <a:gd name="T93" fmla="*/ 84 h 84"/>
                  <a:gd name="T94" fmla="*/ 117 w 178"/>
                  <a:gd name="T95" fmla="*/ 84 h 84"/>
                  <a:gd name="T96" fmla="*/ 110 w 178"/>
                  <a:gd name="T97" fmla="*/ 84 h 84"/>
                  <a:gd name="T98" fmla="*/ 104 w 178"/>
                  <a:gd name="T99" fmla="*/ 84 h 84"/>
                  <a:gd name="T100" fmla="*/ 98 w 178"/>
                  <a:gd name="T101" fmla="*/ 84 h 84"/>
                  <a:gd name="T102" fmla="*/ 91 w 178"/>
                  <a:gd name="T103" fmla="*/ 82 h 84"/>
                  <a:gd name="T104" fmla="*/ 85 w 178"/>
                  <a:gd name="T105" fmla="*/ 82 h 84"/>
                  <a:gd name="T106" fmla="*/ 77 w 178"/>
                  <a:gd name="T107" fmla="*/ 82 h 84"/>
                  <a:gd name="T108" fmla="*/ 72 w 178"/>
                  <a:gd name="T109" fmla="*/ 80 h 84"/>
                  <a:gd name="T110" fmla="*/ 64 w 178"/>
                  <a:gd name="T111" fmla="*/ 78 h 84"/>
                  <a:gd name="T112" fmla="*/ 57 w 178"/>
                  <a:gd name="T113" fmla="*/ 78 h 84"/>
                  <a:gd name="T114" fmla="*/ 49 w 178"/>
                  <a:gd name="T115" fmla="*/ 77 h 84"/>
                  <a:gd name="T116" fmla="*/ 41 w 178"/>
                  <a:gd name="T117" fmla="*/ 75 h 84"/>
                  <a:gd name="T118" fmla="*/ 34 w 178"/>
                  <a:gd name="T119" fmla="*/ 73 h 84"/>
                  <a:gd name="T120" fmla="*/ 26 w 178"/>
                  <a:gd name="T121" fmla="*/ 69 h 84"/>
                  <a:gd name="T122" fmla="*/ 0 w 178"/>
                  <a:gd name="T123" fmla="*/ 0 h 84"/>
                  <a:gd name="T124" fmla="*/ 0 w 178"/>
                  <a:gd name="T125" fmla="*/ 0 h 8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8"/>
                  <a:gd name="T190" fmla="*/ 0 h 84"/>
                  <a:gd name="T191" fmla="*/ 178 w 178"/>
                  <a:gd name="T192" fmla="*/ 84 h 8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8" h="84">
                    <a:moveTo>
                      <a:pt x="0" y="0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9" y="4"/>
                    </a:lnTo>
                    <a:lnTo>
                      <a:pt x="15" y="6"/>
                    </a:lnTo>
                    <a:lnTo>
                      <a:pt x="22" y="8"/>
                    </a:lnTo>
                    <a:lnTo>
                      <a:pt x="26" y="8"/>
                    </a:lnTo>
                    <a:lnTo>
                      <a:pt x="30" y="10"/>
                    </a:lnTo>
                    <a:lnTo>
                      <a:pt x="34" y="12"/>
                    </a:lnTo>
                    <a:lnTo>
                      <a:pt x="39" y="14"/>
                    </a:lnTo>
                    <a:lnTo>
                      <a:pt x="43" y="14"/>
                    </a:lnTo>
                    <a:lnTo>
                      <a:pt x="49" y="14"/>
                    </a:lnTo>
                    <a:lnTo>
                      <a:pt x="55" y="16"/>
                    </a:lnTo>
                    <a:lnTo>
                      <a:pt x="60" y="18"/>
                    </a:lnTo>
                    <a:lnTo>
                      <a:pt x="68" y="18"/>
                    </a:lnTo>
                    <a:lnTo>
                      <a:pt x="74" y="18"/>
                    </a:lnTo>
                    <a:lnTo>
                      <a:pt x="81" y="19"/>
                    </a:lnTo>
                    <a:lnTo>
                      <a:pt x="89" y="19"/>
                    </a:lnTo>
                    <a:lnTo>
                      <a:pt x="95" y="19"/>
                    </a:lnTo>
                    <a:lnTo>
                      <a:pt x="102" y="19"/>
                    </a:lnTo>
                    <a:lnTo>
                      <a:pt x="108" y="19"/>
                    </a:lnTo>
                    <a:lnTo>
                      <a:pt x="112" y="19"/>
                    </a:lnTo>
                    <a:lnTo>
                      <a:pt x="115" y="19"/>
                    </a:lnTo>
                    <a:lnTo>
                      <a:pt x="119" y="19"/>
                    </a:lnTo>
                    <a:lnTo>
                      <a:pt x="123" y="19"/>
                    </a:lnTo>
                    <a:lnTo>
                      <a:pt x="129" y="19"/>
                    </a:lnTo>
                    <a:lnTo>
                      <a:pt x="133" y="19"/>
                    </a:lnTo>
                    <a:lnTo>
                      <a:pt x="136" y="19"/>
                    </a:lnTo>
                    <a:lnTo>
                      <a:pt x="140" y="19"/>
                    </a:lnTo>
                    <a:lnTo>
                      <a:pt x="146" y="19"/>
                    </a:lnTo>
                    <a:lnTo>
                      <a:pt x="152" y="19"/>
                    </a:lnTo>
                    <a:lnTo>
                      <a:pt x="155" y="19"/>
                    </a:lnTo>
                    <a:lnTo>
                      <a:pt x="178" y="77"/>
                    </a:lnTo>
                    <a:lnTo>
                      <a:pt x="176" y="77"/>
                    </a:lnTo>
                    <a:lnTo>
                      <a:pt x="174" y="77"/>
                    </a:lnTo>
                    <a:lnTo>
                      <a:pt x="171" y="78"/>
                    </a:lnTo>
                    <a:lnTo>
                      <a:pt x="167" y="78"/>
                    </a:lnTo>
                    <a:lnTo>
                      <a:pt x="163" y="78"/>
                    </a:lnTo>
                    <a:lnTo>
                      <a:pt x="159" y="80"/>
                    </a:lnTo>
                    <a:lnTo>
                      <a:pt x="155" y="80"/>
                    </a:lnTo>
                    <a:lnTo>
                      <a:pt x="152" y="82"/>
                    </a:lnTo>
                    <a:lnTo>
                      <a:pt x="148" y="82"/>
                    </a:lnTo>
                    <a:lnTo>
                      <a:pt x="142" y="82"/>
                    </a:lnTo>
                    <a:lnTo>
                      <a:pt x="138" y="84"/>
                    </a:lnTo>
                    <a:lnTo>
                      <a:pt x="135" y="84"/>
                    </a:lnTo>
                    <a:lnTo>
                      <a:pt x="129" y="84"/>
                    </a:lnTo>
                    <a:lnTo>
                      <a:pt x="121" y="84"/>
                    </a:lnTo>
                    <a:lnTo>
                      <a:pt x="117" y="84"/>
                    </a:lnTo>
                    <a:lnTo>
                      <a:pt x="110" y="84"/>
                    </a:lnTo>
                    <a:lnTo>
                      <a:pt x="104" y="84"/>
                    </a:lnTo>
                    <a:lnTo>
                      <a:pt x="98" y="84"/>
                    </a:lnTo>
                    <a:lnTo>
                      <a:pt x="91" y="82"/>
                    </a:lnTo>
                    <a:lnTo>
                      <a:pt x="85" y="82"/>
                    </a:lnTo>
                    <a:lnTo>
                      <a:pt x="77" y="82"/>
                    </a:lnTo>
                    <a:lnTo>
                      <a:pt x="72" y="80"/>
                    </a:lnTo>
                    <a:lnTo>
                      <a:pt x="64" y="78"/>
                    </a:lnTo>
                    <a:lnTo>
                      <a:pt x="57" y="78"/>
                    </a:lnTo>
                    <a:lnTo>
                      <a:pt x="49" y="77"/>
                    </a:lnTo>
                    <a:lnTo>
                      <a:pt x="41" y="75"/>
                    </a:lnTo>
                    <a:lnTo>
                      <a:pt x="34" y="73"/>
                    </a:lnTo>
                    <a:lnTo>
                      <a:pt x="26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0" name="Freeform 50"/>
              <p:cNvSpPr>
                <a:spLocks/>
              </p:cNvSpPr>
              <p:nvPr/>
            </p:nvSpPr>
            <p:spPr bwMode="auto">
              <a:xfrm>
                <a:off x="2340" y="3527"/>
                <a:ext cx="72" cy="32"/>
              </a:xfrm>
              <a:custGeom>
                <a:avLst/>
                <a:gdLst>
                  <a:gd name="T0" fmla="*/ 0 w 173"/>
                  <a:gd name="T1" fmla="*/ 0 h 76"/>
                  <a:gd name="T2" fmla="*/ 1 w 173"/>
                  <a:gd name="T3" fmla="*/ 0 h 76"/>
                  <a:gd name="T4" fmla="*/ 3 w 173"/>
                  <a:gd name="T5" fmla="*/ 0 h 76"/>
                  <a:gd name="T6" fmla="*/ 9 w 173"/>
                  <a:gd name="T7" fmla="*/ 2 h 76"/>
                  <a:gd name="T8" fmla="*/ 15 w 173"/>
                  <a:gd name="T9" fmla="*/ 4 h 76"/>
                  <a:gd name="T10" fmla="*/ 20 w 173"/>
                  <a:gd name="T11" fmla="*/ 6 h 76"/>
                  <a:gd name="T12" fmla="*/ 24 w 173"/>
                  <a:gd name="T13" fmla="*/ 8 h 76"/>
                  <a:gd name="T14" fmla="*/ 28 w 173"/>
                  <a:gd name="T15" fmla="*/ 10 h 76"/>
                  <a:gd name="T16" fmla="*/ 32 w 173"/>
                  <a:gd name="T17" fmla="*/ 10 h 76"/>
                  <a:gd name="T18" fmla="*/ 38 w 173"/>
                  <a:gd name="T19" fmla="*/ 11 h 76"/>
                  <a:gd name="T20" fmla="*/ 41 w 173"/>
                  <a:gd name="T21" fmla="*/ 11 h 76"/>
                  <a:gd name="T22" fmla="*/ 47 w 173"/>
                  <a:gd name="T23" fmla="*/ 11 h 76"/>
                  <a:gd name="T24" fmla="*/ 53 w 173"/>
                  <a:gd name="T25" fmla="*/ 11 h 76"/>
                  <a:gd name="T26" fmla="*/ 58 w 173"/>
                  <a:gd name="T27" fmla="*/ 13 h 76"/>
                  <a:gd name="T28" fmla="*/ 64 w 173"/>
                  <a:gd name="T29" fmla="*/ 13 h 76"/>
                  <a:gd name="T30" fmla="*/ 70 w 173"/>
                  <a:gd name="T31" fmla="*/ 15 h 76"/>
                  <a:gd name="T32" fmla="*/ 77 w 173"/>
                  <a:gd name="T33" fmla="*/ 15 h 76"/>
                  <a:gd name="T34" fmla="*/ 83 w 173"/>
                  <a:gd name="T35" fmla="*/ 15 h 76"/>
                  <a:gd name="T36" fmla="*/ 91 w 173"/>
                  <a:gd name="T37" fmla="*/ 15 h 76"/>
                  <a:gd name="T38" fmla="*/ 98 w 173"/>
                  <a:gd name="T39" fmla="*/ 15 h 76"/>
                  <a:gd name="T40" fmla="*/ 102 w 173"/>
                  <a:gd name="T41" fmla="*/ 15 h 76"/>
                  <a:gd name="T42" fmla="*/ 106 w 173"/>
                  <a:gd name="T43" fmla="*/ 15 h 76"/>
                  <a:gd name="T44" fmla="*/ 110 w 173"/>
                  <a:gd name="T45" fmla="*/ 15 h 76"/>
                  <a:gd name="T46" fmla="*/ 114 w 173"/>
                  <a:gd name="T47" fmla="*/ 15 h 76"/>
                  <a:gd name="T48" fmla="*/ 117 w 173"/>
                  <a:gd name="T49" fmla="*/ 15 h 76"/>
                  <a:gd name="T50" fmla="*/ 121 w 173"/>
                  <a:gd name="T51" fmla="*/ 13 h 76"/>
                  <a:gd name="T52" fmla="*/ 127 w 173"/>
                  <a:gd name="T53" fmla="*/ 13 h 76"/>
                  <a:gd name="T54" fmla="*/ 131 w 173"/>
                  <a:gd name="T55" fmla="*/ 13 h 76"/>
                  <a:gd name="T56" fmla="*/ 135 w 173"/>
                  <a:gd name="T57" fmla="*/ 11 h 76"/>
                  <a:gd name="T58" fmla="*/ 140 w 173"/>
                  <a:gd name="T59" fmla="*/ 11 h 76"/>
                  <a:gd name="T60" fmla="*/ 144 w 173"/>
                  <a:gd name="T61" fmla="*/ 11 h 76"/>
                  <a:gd name="T62" fmla="*/ 148 w 173"/>
                  <a:gd name="T63" fmla="*/ 11 h 76"/>
                  <a:gd name="T64" fmla="*/ 173 w 173"/>
                  <a:gd name="T65" fmla="*/ 67 h 76"/>
                  <a:gd name="T66" fmla="*/ 171 w 173"/>
                  <a:gd name="T67" fmla="*/ 67 h 76"/>
                  <a:gd name="T68" fmla="*/ 169 w 173"/>
                  <a:gd name="T69" fmla="*/ 67 h 76"/>
                  <a:gd name="T70" fmla="*/ 165 w 173"/>
                  <a:gd name="T71" fmla="*/ 69 h 76"/>
                  <a:gd name="T72" fmla="*/ 159 w 173"/>
                  <a:gd name="T73" fmla="*/ 70 h 76"/>
                  <a:gd name="T74" fmla="*/ 154 w 173"/>
                  <a:gd name="T75" fmla="*/ 70 h 76"/>
                  <a:gd name="T76" fmla="*/ 146 w 173"/>
                  <a:gd name="T77" fmla="*/ 72 h 76"/>
                  <a:gd name="T78" fmla="*/ 142 w 173"/>
                  <a:gd name="T79" fmla="*/ 72 h 76"/>
                  <a:gd name="T80" fmla="*/ 138 w 173"/>
                  <a:gd name="T81" fmla="*/ 74 h 76"/>
                  <a:gd name="T82" fmla="*/ 133 w 173"/>
                  <a:gd name="T83" fmla="*/ 74 h 76"/>
                  <a:gd name="T84" fmla="*/ 129 w 173"/>
                  <a:gd name="T85" fmla="*/ 76 h 76"/>
                  <a:gd name="T86" fmla="*/ 123 w 173"/>
                  <a:gd name="T87" fmla="*/ 76 h 76"/>
                  <a:gd name="T88" fmla="*/ 117 w 173"/>
                  <a:gd name="T89" fmla="*/ 76 h 76"/>
                  <a:gd name="T90" fmla="*/ 112 w 173"/>
                  <a:gd name="T91" fmla="*/ 76 h 76"/>
                  <a:gd name="T92" fmla="*/ 108 w 173"/>
                  <a:gd name="T93" fmla="*/ 76 h 76"/>
                  <a:gd name="T94" fmla="*/ 100 w 173"/>
                  <a:gd name="T95" fmla="*/ 76 h 76"/>
                  <a:gd name="T96" fmla="*/ 95 w 173"/>
                  <a:gd name="T97" fmla="*/ 76 h 76"/>
                  <a:gd name="T98" fmla="*/ 89 w 173"/>
                  <a:gd name="T99" fmla="*/ 76 h 76"/>
                  <a:gd name="T100" fmla="*/ 83 w 173"/>
                  <a:gd name="T101" fmla="*/ 76 h 76"/>
                  <a:gd name="T102" fmla="*/ 76 w 173"/>
                  <a:gd name="T103" fmla="*/ 76 h 76"/>
                  <a:gd name="T104" fmla="*/ 70 w 173"/>
                  <a:gd name="T105" fmla="*/ 76 h 76"/>
                  <a:gd name="T106" fmla="*/ 62 w 173"/>
                  <a:gd name="T107" fmla="*/ 74 h 76"/>
                  <a:gd name="T108" fmla="*/ 55 w 173"/>
                  <a:gd name="T109" fmla="*/ 74 h 76"/>
                  <a:gd name="T110" fmla="*/ 49 w 173"/>
                  <a:gd name="T111" fmla="*/ 72 h 76"/>
                  <a:gd name="T112" fmla="*/ 41 w 173"/>
                  <a:gd name="T113" fmla="*/ 72 h 76"/>
                  <a:gd name="T114" fmla="*/ 34 w 173"/>
                  <a:gd name="T115" fmla="*/ 70 h 76"/>
                  <a:gd name="T116" fmla="*/ 28 w 173"/>
                  <a:gd name="T117" fmla="*/ 69 h 76"/>
                  <a:gd name="T118" fmla="*/ 0 w 173"/>
                  <a:gd name="T119" fmla="*/ 0 h 76"/>
                  <a:gd name="T120" fmla="*/ 0 w 173"/>
                  <a:gd name="T121" fmla="*/ 0 h 7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3"/>
                  <a:gd name="T184" fmla="*/ 0 h 76"/>
                  <a:gd name="T185" fmla="*/ 173 w 173"/>
                  <a:gd name="T186" fmla="*/ 76 h 7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3" h="76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9" y="2"/>
                    </a:lnTo>
                    <a:lnTo>
                      <a:pt x="15" y="4"/>
                    </a:lnTo>
                    <a:lnTo>
                      <a:pt x="20" y="6"/>
                    </a:lnTo>
                    <a:lnTo>
                      <a:pt x="24" y="8"/>
                    </a:lnTo>
                    <a:lnTo>
                      <a:pt x="28" y="10"/>
                    </a:lnTo>
                    <a:lnTo>
                      <a:pt x="32" y="10"/>
                    </a:lnTo>
                    <a:lnTo>
                      <a:pt x="38" y="11"/>
                    </a:lnTo>
                    <a:lnTo>
                      <a:pt x="41" y="11"/>
                    </a:lnTo>
                    <a:lnTo>
                      <a:pt x="47" y="11"/>
                    </a:lnTo>
                    <a:lnTo>
                      <a:pt x="53" y="11"/>
                    </a:lnTo>
                    <a:lnTo>
                      <a:pt x="58" y="13"/>
                    </a:lnTo>
                    <a:lnTo>
                      <a:pt x="64" y="13"/>
                    </a:lnTo>
                    <a:lnTo>
                      <a:pt x="70" y="15"/>
                    </a:lnTo>
                    <a:lnTo>
                      <a:pt x="77" y="15"/>
                    </a:lnTo>
                    <a:lnTo>
                      <a:pt x="83" y="15"/>
                    </a:lnTo>
                    <a:lnTo>
                      <a:pt x="91" y="15"/>
                    </a:lnTo>
                    <a:lnTo>
                      <a:pt x="98" y="15"/>
                    </a:lnTo>
                    <a:lnTo>
                      <a:pt x="102" y="15"/>
                    </a:lnTo>
                    <a:lnTo>
                      <a:pt x="106" y="15"/>
                    </a:lnTo>
                    <a:lnTo>
                      <a:pt x="110" y="15"/>
                    </a:lnTo>
                    <a:lnTo>
                      <a:pt x="114" y="15"/>
                    </a:lnTo>
                    <a:lnTo>
                      <a:pt x="117" y="15"/>
                    </a:lnTo>
                    <a:lnTo>
                      <a:pt x="121" y="13"/>
                    </a:lnTo>
                    <a:lnTo>
                      <a:pt x="127" y="13"/>
                    </a:lnTo>
                    <a:lnTo>
                      <a:pt x="131" y="13"/>
                    </a:lnTo>
                    <a:lnTo>
                      <a:pt x="135" y="11"/>
                    </a:lnTo>
                    <a:lnTo>
                      <a:pt x="140" y="11"/>
                    </a:lnTo>
                    <a:lnTo>
                      <a:pt x="144" y="11"/>
                    </a:lnTo>
                    <a:lnTo>
                      <a:pt x="148" y="11"/>
                    </a:lnTo>
                    <a:lnTo>
                      <a:pt x="173" y="67"/>
                    </a:lnTo>
                    <a:lnTo>
                      <a:pt x="171" y="67"/>
                    </a:lnTo>
                    <a:lnTo>
                      <a:pt x="169" y="67"/>
                    </a:lnTo>
                    <a:lnTo>
                      <a:pt x="165" y="69"/>
                    </a:lnTo>
                    <a:lnTo>
                      <a:pt x="159" y="70"/>
                    </a:lnTo>
                    <a:lnTo>
                      <a:pt x="154" y="70"/>
                    </a:lnTo>
                    <a:lnTo>
                      <a:pt x="146" y="72"/>
                    </a:lnTo>
                    <a:lnTo>
                      <a:pt x="142" y="72"/>
                    </a:lnTo>
                    <a:lnTo>
                      <a:pt x="138" y="74"/>
                    </a:lnTo>
                    <a:lnTo>
                      <a:pt x="133" y="74"/>
                    </a:lnTo>
                    <a:lnTo>
                      <a:pt x="129" y="76"/>
                    </a:lnTo>
                    <a:lnTo>
                      <a:pt x="123" y="76"/>
                    </a:lnTo>
                    <a:lnTo>
                      <a:pt x="117" y="76"/>
                    </a:lnTo>
                    <a:lnTo>
                      <a:pt x="112" y="76"/>
                    </a:lnTo>
                    <a:lnTo>
                      <a:pt x="108" y="76"/>
                    </a:lnTo>
                    <a:lnTo>
                      <a:pt x="100" y="76"/>
                    </a:lnTo>
                    <a:lnTo>
                      <a:pt x="95" y="76"/>
                    </a:lnTo>
                    <a:lnTo>
                      <a:pt x="89" y="76"/>
                    </a:lnTo>
                    <a:lnTo>
                      <a:pt x="83" y="76"/>
                    </a:lnTo>
                    <a:lnTo>
                      <a:pt x="76" y="76"/>
                    </a:lnTo>
                    <a:lnTo>
                      <a:pt x="70" y="76"/>
                    </a:lnTo>
                    <a:lnTo>
                      <a:pt x="62" y="74"/>
                    </a:lnTo>
                    <a:lnTo>
                      <a:pt x="55" y="74"/>
                    </a:lnTo>
                    <a:lnTo>
                      <a:pt x="49" y="72"/>
                    </a:lnTo>
                    <a:lnTo>
                      <a:pt x="41" y="72"/>
                    </a:lnTo>
                    <a:lnTo>
                      <a:pt x="34" y="70"/>
                    </a:lnTo>
                    <a:lnTo>
                      <a:pt x="28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1" name="Freeform 51"/>
              <p:cNvSpPr>
                <a:spLocks/>
              </p:cNvSpPr>
              <p:nvPr/>
            </p:nvSpPr>
            <p:spPr bwMode="auto">
              <a:xfrm>
                <a:off x="2356" y="3574"/>
                <a:ext cx="70" cy="29"/>
              </a:xfrm>
              <a:custGeom>
                <a:avLst/>
                <a:gdLst>
                  <a:gd name="T0" fmla="*/ 0 w 169"/>
                  <a:gd name="T1" fmla="*/ 0 h 71"/>
                  <a:gd name="T2" fmla="*/ 1 w 169"/>
                  <a:gd name="T3" fmla="*/ 0 h 71"/>
                  <a:gd name="T4" fmla="*/ 3 w 169"/>
                  <a:gd name="T5" fmla="*/ 0 h 71"/>
                  <a:gd name="T6" fmla="*/ 9 w 169"/>
                  <a:gd name="T7" fmla="*/ 2 h 71"/>
                  <a:gd name="T8" fmla="*/ 13 w 169"/>
                  <a:gd name="T9" fmla="*/ 2 h 71"/>
                  <a:gd name="T10" fmla="*/ 19 w 169"/>
                  <a:gd name="T11" fmla="*/ 4 h 71"/>
                  <a:gd name="T12" fmla="*/ 22 w 169"/>
                  <a:gd name="T13" fmla="*/ 4 h 71"/>
                  <a:gd name="T14" fmla="*/ 26 w 169"/>
                  <a:gd name="T15" fmla="*/ 6 h 71"/>
                  <a:gd name="T16" fmla="*/ 30 w 169"/>
                  <a:gd name="T17" fmla="*/ 6 h 71"/>
                  <a:gd name="T18" fmla="*/ 34 w 169"/>
                  <a:gd name="T19" fmla="*/ 8 h 71"/>
                  <a:gd name="T20" fmla="*/ 39 w 169"/>
                  <a:gd name="T21" fmla="*/ 8 h 71"/>
                  <a:gd name="T22" fmla="*/ 43 w 169"/>
                  <a:gd name="T23" fmla="*/ 8 h 71"/>
                  <a:gd name="T24" fmla="*/ 49 w 169"/>
                  <a:gd name="T25" fmla="*/ 8 h 71"/>
                  <a:gd name="T26" fmla="*/ 55 w 169"/>
                  <a:gd name="T27" fmla="*/ 8 h 71"/>
                  <a:gd name="T28" fmla="*/ 60 w 169"/>
                  <a:gd name="T29" fmla="*/ 8 h 71"/>
                  <a:gd name="T30" fmla="*/ 66 w 169"/>
                  <a:gd name="T31" fmla="*/ 10 h 71"/>
                  <a:gd name="T32" fmla="*/ 72 w 169"/>
                  <a:gd name="T33" fmla="*/ 10 h 71"/>
                  <a:gd name="T34" fmla="*/ 79 w 169"/>
                  <a:gd name="T35" fmla="*/ 10 h 71"/>
                  <a:gd name="T36" fmla="*/ 87 w 169"/>
                  <a:gd name="T37" fmla="*/ 10 h 71"/>
                  <a:gd name="T38" fmla="*/ 93 w 169"/>
                  <a:gd name="T39" fmla="*/ 8 h 71"/>
                  <a:gd name="T40" fmla="*/ 97 w 169"/>
                  <a:gd name="T41" fmla="*/ 8 h 71"/>
                  <a:gd name="T42" fmla="*/ 100 w 169"/>
                  <a:gd name="T43" fmla="*/ 8 h 71"/>
                  <a:gd name="T44" fmla="*/ 104 w 169"/>
                  <a:gd name="T45" fmla="*/ 8 h 71"/>
                  <a:gd name="T46" fmla="*/ 110 w 169"/>
                  <a:gd name="T47" fmla="*/ 8 h 71"/>
                  <a:gd name="T48" fmla="*/ 114 w 169"/>
                  <a:gd name="T49" fmla="*/ 8 h 71"/>
                  <a:gd name="T50" fmla="*/ 117 w 169"/>
                  <a:gd name="T51" fmla="*/ 6 h 71"/>
                  <a:gd name="T52" fmla="*/ 121 w 169"/>
                  <a:gd name="T53" fmla="*/ 6 h 71"/>
                  <a:gd name="T54" fmla="*/ 125 w 169"/>
                  <a:gd name="T55" fmla="*/ 6 h 71"/>
                  <a:gd name="T56" fmla="*/ 131 w 169"/>
                  <a:gd name="T57" fmla="*/ 4 h 71"/>
                  <a:gd name="T58" fmla="*/ 135 w 169"/>
                  <a:gd name="T59" fmla="*/ 4 h 71"/>
                  <a:gd name="T60" fmla="*/ 138 w 169"/>
                  <a:gd name="T61" fmla="*/ 4 h 71"/>
                  <a:gd name="T62" fmla="*/ 144 w 169"/>
                  <a:gd name="T63" fmla="*/ 4 h 71"/>
                  <a:gd name="T64" fmla="*/ 169 w 169"/>
                  <a:gd name="T65" fmla="*/ 61 h 71"/>
                  <a:gd name="T66" fmla="*/ 167 w 169"/>
                  <a:gd name="T67" fmla="*/ 61 h 71"/>
                  <a:gd name="T68" fmla="*/ 165 w 169"/>
                  <a:gd name="T69" fmla="*/ 61 h 71"/>
                  <a:gd name="T70" fmla="*/ 161 w 169"/>
                  <a:gd name="T71" fmla="*/ 63 h 71"/>
                  <a:gd name="T72" fmla="*/ 157 w 169"/>
                  <a:gd name="T73" fmla="*/ 65 h 71"/>
                  <a:gd name="T74" fmla="*/ 150 w 169"/>
                  <a:gd name="T75" fmla="*/ 65 h 71"/>
                  <a:gd name="T76" fmla="*/ 144 w 169"/>
                  <a:gd name="T77" fmla="*/ 67 h 71"/>
                  <a:gd name="T78" fmla="*/ 140 w 169"/>
                  <a:gd name="T79" fmla="*/ 67 h 71"/>
                  <a:gd name="T80" fmla="*/ 135 w 169"/>
                  <a:gd name="T81" fmla="*/ 69 h 71"/>
                  <a:gd name="T82" fmla="*/ 131 w 169"/>
                  <a:gd name="T83" fmla="*/ 69 h 71"/>
                  <a:gd name="T84" fmla="*/ 127 w 169"/>
                  <a:gd name="T85" fmla="*/ 71 h 71"/>
                  <a:gd name="T86" fmla="*/ 121 w 169"/>
                  <a:gd name="T87" fmla="*/ 71 h 71"/>
                  <a:gd name="T88" fmla="*/ 116 w 169"/>
                  <a:gd name="T89" fmla="*/ 71 h 71"/>
                  <a:gd name="T90" fmla="*/ 110 w 169"/>
                  <a:gd name="T91" fmla="*/ 71 h 71"/>
                  <a:gd name="T92" fmla="*/ 104 w 169"/>
                  <a:gd name="T93" fmla="*/ 71 h 71"/>
                  <a:gd name="T94" fmla="*/ 98 w 169"/>
                  <a:gd name="T95" fmla="*/ 71 h 71"/>
                  <a:gd name="T96" fmla="*/ 93 w 169"/>
                  <a:gd name="T97" fmla="*/ 71 h 71"/>
                  <a:gd name="T98" fmla="*/ 87 w 169"/>
                  <a:gd name="T99" fmla="*/ 71 h 71"/>
                  <a:gd name="T100" fmla="*/ 81 w 169"/>
                  <a:gd name="T101" fmla="*/ 71 h 71"/>
                  <a:gd name="T102" fmla="*/ 74 w 169"/>
                  <a:gd name="T103" fmla="*/ 71 h 71"/>
                  <a:gd name="T104" fmla="*/ 68 w 169"/>
                  <a:gd name="T105" fmla="*/ 71 h 71"/>
                  <a:gd name="T106" fmla="*/ 60 w 169"/>
                  <a:gd name="T107" fmla="*/ 69 h 71"/>
                  <a:gd name="T108" fmla="*/ 55 w 169"/>
                  <a:gd name="T109" fmla="*/ 69 h 71"/>
                  <a:gd name="T110" fmla="*/ 47 w 169"/>
                  <a:gd name="T111" fmla="*/ 67 h 71"/>
                  <a:gd name="T112" fmla="*/ 39 w 169"/>
                  <a:gd name="T113" fmla="*/ 67 h 71"/>
                  <a:gd name="T114" fmla="*/ 32 w 169"/>
                  <a:gd name="T115" fmla="*/ 65 h 71"/>
                  <a:gd name="T116" fmla="*/ 26 w 169"/>
                  <a:gd name="T117" fmla="*/ 63 h 71"/>
                  <a:gd name="T118" fmla="*/ 0 w 169"/>
                  <a:gd name="T119" fmla="*/ 0 h 71"/>
                  <a:gd name="T120" fmla="*/ 0 w 169"/>
                  <a:gd name="T121" fmla="*/ 0 h 7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9"/>
                  <a:gd name="T184" fmla="*/ 0 h 71"/>
                  <a:gd name="T185" fmla="*/ 169 w 169"/>
                  <a:gd name="T186" fmla="*/ 71 h 7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9" h="71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2" y="4"/>
                    </a:lnTo>
                    <a:lnTo>
                      <a:pt x="26" y="6"/>
                    </a:lnTo>
                    <a:lnTo>
                      <a:pt x="30" y="6"/>
                    </a:lnTo>
                    <a:lnTo>
                      <a:pt x="34" y="8"/>
                    </a:lnTo>
                    <a:lnTo>
                      <a:pt x="39" y="8"/>
                    </a:lnTo>
                    <a:lnTo>
                      <a:pt x="43" y="8"/>
                    </a:lnTo>
                    <a:lnTo>
                      <a:pt x="49" y="8"/>
                    </a:lnTo>
                    <a:lnTo>
                      <a:pt x="55" y="8"/>
                    </a:lnTo>
                    <a:lnTo>
                      <a:pt x="60" y="8"/>
                    </a:lnTo>
                    <a:lnTo>
                      <a:pt x="66" y="10"/>
                    </a:lnTo>
                    <a:lnTo>
                      <a:pt x="72" y="10"/>
                    </a:lnTo>
                    <a:lnTo>
                      <a:pt x="79" y="10"/>
                    </a:lnTo>
                    <a:lnTo>
                      <a:pt x="87" y="10"/>
                    </a:lnTo>
                    <a:lnTo>
                      <a:pt x="93" y="8"/>
                    </a:lnTo>
                    <a:lnTo>
                      <a:pt x="97" y="8"/>
                    </a:lnTo>
                    <a:lnTo>
                      <a:pt x="100" y="8"/>
                    </a:lnTo>
                    <a:lnTo>
                      <a:pt x="104" y="8"/>
                    </a:lnTo>
                    <a:lnTo>
                      <a:pt x="110" y="8"/>
                    </a:lnTo>
                    <a:lnTo>
                      <a:pt x="114" y="8"/>
                    </a:lnTo>
                    <a:lnTo>
                      <a:pt x="117" y="6"/>
                    </a:lnTo>
                    <a:lnTo>
                      <a:pt x="121" y="6"/>
                    </a:lnTo>
                    <a:lnTo>
                      <a:pt x="125" y="6"/>
                    </a:lnTo>
                    <a:lnTo>
                      <a:pt x="131" y="4"/>
                    </a:lnTo>
                    <a:lnTo>
                      <a:pt x="135" y="4"/>
                    </a:lnTo>
                    <a:lnTo>
                      <a:pt x="138" y="4"/>
                    </a:lnTo>
                    <a:lnTo>
                      <a:pt x="144" y="4"/>
                    </a:lnTo>
                    <a:lnTo>
                      <a:pt x="169" y="61"/>
                    </a:lnTo>
                    <a:lnTo>
                      <a:pt x="167" y="61"/>
                    </a:lnTo>
                    <a:lnTo>
                      <a:pt x="165" y="61"/>
                    </a:lnTo>
                    <a:lnTo>
                      <a:pt x="161" y="63"/>
                    </a:lnTo>
                    <a:lnTo>
                      <a:pt x="157" y="65"/>
                    </a:lnTo>
                    <a:lnTo>
                      <a:pt x="150" y="65"/>
                    </a:lnTo>
                    <a:lnTo>
                      <a:pt x="144" y="67"/>
                    </a:lnTo>
                    <a:lnTo>
                      <a:pt x="140" y="67"/>
                    </a:lnTo>
                    <a:lnTo>
                      <a:pt x="135" y="69"/>
                    </a:lnTo>
                    <a:lnTo>
                      <a:pt x="131" y="69"/>
                    </a:lnTo>
                    <a:lnTo>
                      <a:pt x="127" y="71"/>
                    </a:lnTo>
                    <a:lnTo>
                      <a:pt x="121" y="71"/>
                    </a:lnTo>
                    <a:lnTo>
                      <a:pt x="116" y="71"/>
                    </a:lnTo>
                    <a:lnTo>
                      <a:pt x="110" y="71"/>
                    </a:lnTo>
                    <a:lnTo>
                      <a:pt x="104" y="71"/>
                    </a:lnTo>
                    <a:lnTo>
                      <a:pt x="98" y="71"/>
                    </a:lnTo>
                    <a:lnTo>
                      <a:pt x="93" y="71"/>
                    </a:lnTo>
                    <a:lnTo>
                      <a:pt x="87" y="71"/>
                    </a:lnTo>
                    <a:lnTo>
                      <a:pt x="81" y="71"/>
                    </a:lnTo>
                    <a:lnTo>
                      <a:pt x="74" y="71"/>
                    </a:lnTo>
                    <a:lnTo>
                      <a:pt x="68" y="71"/>
                    </a:lnTo>
                    <a:lnTo>
                      <a:pt x="60" y="69"/>
                    </a:lnTo>
                    <a:lnTo>
                      <a:pt x="55" y="69"/>
                    </a:lnTo>
                    <a:lnTo>
                      <a:pt x="47" y="67"/>
                    </a:lnTo>
                    <a:lnTo>
                      <a:pt x="39" y="67"/>
                    </a:lnTo>
                    <a:lnTo>
                      <a:pt x="32" y="65"/>
                    </a:lnTo>
                    <a:lnTo>
                      <a:pt x="26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2" name="Freeform 52"/>
              <p:cNvSpPr>
                <a:spLocks/>
              </p:cNvSpPr>
              <p:nvPr/>
            </p:nvSpPr>
            <p:spPr bwMode="auto">
              <a:xfrm>
                <a:off x="2371" y="3615"/>
                <a:ext cx="71" cy="31"/>
              </a:xfrm>
              <a:custGeom>
                <a:avLst/>
                <a:gdLst>
                  <a:gd name="T0" fmla="*/ 0 w 169"/>
                  <a:gd name="T1" fmla="*/ 0 h 74"/>
                  <a:gd name="T2" fmla="*/ 1 w 169"/>
                  <a:gd name="T3" fmla="*/ 2 h 74"/>
                  <a:gd name="T4" fmla="*/ 3 w 169"/>
                  <a:gd name="T5" fmla="*/ 2 h 74"/>
                  <a:gd name="T6" fmla="*/ 7 w 169"/>
                  <a:gd name="T7" fmla="*/ 4 h 74"/>
                  <a:gd name="T8" fmla="*/ 13 w 169"/>
                  <a:gd name="T9" fmla="*/ 6 h 74"/>
                  <a:gd name="T10" fmla="*/ 19 w 169"/>
                  <a:gd name="T11" fmla="*/ 6 h 74"/>
                  <a:gd name="T12" fmla="*/ 22 w 169"/>
                  <a:gd name="T13" fmla="*/ 8 h 74"/>
                  <a:gd name="T14" fmla="*/ 26 w 169"/>
                  <a:gd name="T15" fmla="*/ 8 h 74"/>
                  <a:gd name="T16" fmla="*/ 30 w 169"/>
                  <a:gd name="T17" fmla="*/ 8 h 74"/>
                  <a:gd name="T18" fmla="*/ 36 w 169"/>
                  <a:gd name="T19" fmla="*/ 10 h 74"/>
                  <a:gd name="T20" fmla="*/ 40 w 169"/>
                  <a:gd name="T21" fmla="*/ 10 h 74"/>
                  <a:gd name="T22" fmla="*/ 43 w 169"/>
                  <a:gd name="T23" fmla="*/ 12 h 74"/>
                  <a:gd name="T24" fmla="*/ 49 w 169"/>
                  <a:gd name="T25" fmla="*/ 12 h 74"/>
                  <a:gd name="T26" fmla="*/ 55 w 169"/>
                  <a:gd name="T27" fmla="*/ 12 h 74"/>
                  <a:gd name="T28" fmla="*/ 60 w 169"/>
                  <a:gd name="T29" fmla="*/ 12 h 74"/>
                  <a:gd name="T30" fmla="*/ 66 w 169"/>
                  <a:gd name="T31" fmla="*/ 12 h 74"/>
                  <a:gd name="T32" fmla="*/ 72 w 169"/>
                  <a:gd name="T33" fmla="*/ 12 h 74"/>
                  <a:gd name="T34" fmla="*/ 79 w 169"/>
                  <a:gd name="T35" fmla="*/ 12 h 74"/>
                  <a:gd name="T36" fmla="*/ 87 w 169"/>
                  <a:gd name="T37" fmla="*/ 12 h 74"/>
                  <a:gd name="T38" fmla="*/ 95 w 169"/>
                  <a:gd name="T39" fmla="*/ 12 h 74"/>
                  <a:gd name="T40" fmla="*/ 98 w 169"/>
                  <a:gd name="T41" fmla="*/ 12 h 74"/>
                  <a:gd name="T42" fmla="*/ 102 w 169"/>
                  <a:gd name="T43" fmla="*/ 12 h 74"/>
                  <a:gd name="T44" fmla="*/ 106 w 169"/>
                  <a:gd name="T45" fmla="*/ 12 h 74"/>
                  <a:gd name="T46" fmla="*/ 110 w 169"/>
                  <a:gd name="T47" fmla="*/ 12 h 74"/>
                  <a:gd name="T48" fmla="*/ 114 w 169"/>
                  <a:gd name="T49" fmla="*/ 10 h 74"/>
                  <a:gd name="T50" fmla="*/ 117 w 169"/>
                  <a:gd name="T51" fmla="*/ 10 h 74"/>
                  <a:gd name="T52" fmla="*/ 121 w 169"/>
                  <a:gd name="T53" fmla="*/ 8 h 74"/>
                  <a:gd name="T54" fmla="*/ 127 w 169"/>
                  <a:gd name="T55" fmla="*/ 8 h 74"/>
                  <a:gd name="T56" fmla="*/ 131 w 169"/>
                  <a:gd name="T57" fmla="*/ 8 h 74"/>
                  <a:gd name="T58" fmla="*/ 135 w 169"/>
                  <a:gd name="T59" fmla="*/ 8 h 74"/>
                  <a:gd name="T60" fmla="*/ 138 w 169"/>
                  <a:gd name="T61" fmla="*/ 6 h 74"/>
                  <a:gd name="T62" fmla="*/ 144 w 169"/>
                  <a:gd name="T63" fmla="*/ 6 h 74"/>
                  <a:gd name="T64" fmla="*/ 169 w 169"/>
                  <a:gd name="T65" fmla="*/ 65 h 74"/>
                  <a:gd name="T66" fmla="*/ 167 w 169"/>
                  <a:gd name="T67" fmla="*/ 65 h 74"/>
                  <a:gd name="T68" fmla="*/ 165 w 169"/>
                  <a:gd name="T69" fmla="*/ 65 h 74"/>
                  <a:gd name="T70" fmla="*/ 161 w 169"/>
                  <a:gd name="T71" fmla="*/ 65 h 74"/>
                  <a:gd name="T72" fmla="*/ 157 w 169"/>
                  <a:gd name="T73" fmla="*/ 67 h 74"/>
                  <a:gd name="T74" fmla="*/ 150 w 169"/>
                  <a:gd name="T75" fmla="*/ 67 h 74"/>
                  <a:gd name="T76" fmla="*/ 144 w 169"/>
                  <a:gd name="T77" fmla="*/ 69 h 74"/>
                  <a:gd name="T78" fmla="*/ 140 w 169"/>
                  <a:gd name="T79" fmla="*/ 69 h 74"/>
                  <a:gd name="T80" fmla="*/ 136 w 169"/>
                  <a:gd name="T81" fmla="*/ 71 h 74"/>
                  <a:gd name="T82" fmla="*/ 131 w 169"/>
                  <a:gd name="T83" fmla="*/ 71 h 74"/>
                  <a:gd name="T84" fmla="*/ 127 w 169"/>
                  <a:gd name="T85" fmla="*/ 72 h 74"/>
                  <a:gd name="T86" fmla="*/ 121 w 169"/>
                  <a:gd name="T87" fmla="*/ 72 h 74"/>
                  <a:gd name="T88" fmla="*/ 116 w 169"/>
                  <a:gd name="T89" fmla="*/ 72 h 74"/>
                  <a:gd name="T90" fmla="*/ 110 w 169"/>
                  <a:gd name="T91" fmla="*/ 72 h 74"/>
                  <a:gd name="T92" fmla="*/ 106 w 169"/>
                  <a:gd name="T93" fmla="*/ 74 h 74"/>
                  <a:gd name="T94" fmla="*/ 98 w 169"/>
                  <a:gd name="T95" fmla="*/ 74 h 74"/>
                  <a:gd name="T96" fmla="*/ 93 w 169"/>
                  <a:gd name="T97" fmla="*/ 74 h 74"/>
                  <a:gd name="T98" fmla="*/ 87 w 169"/>
                  <a:gd name="T99" fmla="*/ 74 h 74"/>
                  <a:gd name="T100" fmla="*/ 81 w 169"/>
                  <a:gd name="T101" fmla="*/ 74 h 74"/>
                  <a:gd name="T102" fmla="*/ 74 w 169"/>
                  <a:gd name="T103" fmla="*/ 72 h 74"/>
                  <a:gd name="T104" fmla="*/ 68 w 169"/>
                  <a:gd name="T105" fmla="*/ 72 h 74"/>
                  <a:gd name="T106" fmla="*/ 60 w 169"/>
                  <a:gd name="T107" fmla="*/ 71 h 74"/>
                  <a:gd name="T108" fmla="*/ 55 w 169"/>
                  <a:gd name="T109" fmla="*/ 71 h 74"/>
                  <a:gd name="T110" fmla="*/ 47 w 169"/>
                  <a:gd name="T111" fmla="*/ 69 h 74"/>
                  <a:gd name="T112" fmla="*/ 40 w 169"/>
                  <a:gd name="T113" fmla="*/ 69 h 74"/>
                  <a:gd name="T114" fmla="*/ 32 w 169"/>
                  <a:gd name="T115" fmla="*/ 67 h 74"/>
                  <a:gd name="T116" fmla="*/ 26 w 169"/>
                  <a:gd name="T117" fmla="*/ 65 h 74"/>
                  <a:gd name="T118" fmla="*/ 0 w 169"/>
                  <a:gd name="T119" fmla="*/ 0 h 74"/>
                  <a:gd name="T120" fmla="*/ 0 w 169"/>
                  <a:gd name="T121" fmla="*/ 0 h 7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9"/>
                  <a:gd name="T184" fmla="*/ 0 h 74"/>
                  <a:gd name="T185" fmla="*/ 169 w 169"/>
                  <a:gd name="T186" fmla="*/ 74 h 7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9" h="74">
                    <a:moveTo>
                      <a:pt x="0" y="0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7" y="4"/>
                    </a:lnTo>
                    <a:lnTo>
                      <a:pt x="13" y="6"/>
                    </a:lnTo>
                    <a:lnTo>
                      <a:pt x="19" y="6"/>
                    </a:lnTo>
                    <a:lnTo>
                      <a:pt x="22" y="8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6" y="10"/>
                    </a:lnTo>
                    <a:lnTo>
                      <a:pt x="40" y="10"/>
                    </a:lnTo>
                    <a:lnTo>
                      <a:pt x="43" y="12"/>
                    </a:lnTo>
                    <a:lnTo>
                      <a:pt x="49" y="12"/>
                    </a:lnTo>
                    <a:lnTo>
                      <a:pt x="55" y="12"/>
                    </a:lnTo>
                    <a:lnTo>
                      <a:pt x="60" y="12"/>
                    </a:lnTo>
                    <a:lnTo>
                      <a:pt x="66" y="12"/>
                    </a:lnTo>
                    <a:lnTo>
                      <a:pt x="72" y="12"/>
                    </a:lnTo>
                    <a:lnTo>
                      <a:pt x="79" y="12"/>
                    </a:lnTo>
                    <a:lnTo>
                      <a:pt x="87" y="12"/>
                    </a:lnTo>
                    <a:lnTo>
                      <a:pt x="95" y="12"/>
                    </a:lnTo>
                    <a:lnTo>
                      <a:pt x="98" y="12"/>
                    </a:lnTo>
                    <a:lnTo>
                      <a:pt x="102" y="12"/>
                    </a:lnTo>
                    <a:lnTo>
                      <a:pt x="106" y="12"/>
                    </a:lnTo>
                    <a:lnTo>
                      <a:pt x="110" y="12"/>
                    </a:lnTo>
                    <a:lnTo>
                      <a:pt x="114" y="10"/>
                    </a:lnTo>
                    <a:lnTo>
                      <a:pt x="117" y="10"/>
                    </a:lnTo>
                    <a:lnTo>
                      <a:pt x="121" y="8"/>
                    </a:lnTo>
                    <a:lnTo>
                      <a:pt x="127" y="8"/>
                    </a:lnTo>
                    <a:lnTo>
                      <a:pt x="131" y="8"/>
                    </a:lnTo>
                    <a:lnTo>
                      <a:pt x="135" y="8"/>
                    </a:lnTo>
                    <a:lnTo>
                      <a:pt x="138" y="6"/>
                    </a:lnTo>
                    <a:lnTo>
                      <a:pt x="144" y="6"/>
                    </a:lnTo>
                    <a:lnTo>
                      <a:pt x="169" y="65"/>
                    </a:lnTo>
                    <a:lnTo>
                      <a:pt x="167" y="65"/>
                    </a:lnTo>
                    <a:lnTo>
                      <a:pt x="165" y="65"/>
                    </a:lnTo>
                    <a:lnTo>
                      <a:pt x="161" y="65"/>
                    </a:lnTo>
                    <a:lnTo>
                      <a:pt x="157" y="67"/>
                    </a:lnTo>
                    <a:lnTo>
                      <a:pt x="150" y="67"/>
                    </a:lnTo>
                    <a:lnTo>
                      <a:pt x="144" y="69"/>
                    </a:lnTo>
                    <a:lnTo>
                      <a:pt x="140" y="69"/>
                    </a:lnTo>
                    <a:lnTo>
                      <a:pt x="136" y="71"/>
                    </a:lnTo>
                    <a:lnTo>
                      <a:pt x="131" y="71"/>
                    </a:lnTo>
                    <a:lnTo>
                      <a:pt x="127" y="72"/>
                    </a:lnTo>
                    <a:lnTo>
                      <a:pt x="121" y="72"/>
                    </a:lnTo>
                    <a:lnTo>
                      <a:pt x="116" y="72"/>
                    </a:lnTo>
                    <a:lnTo>
                      <a:pt x="110" y="72"/>
                    </a:lnTo>
                    <a:lnTo>
                      <a:pt x="106" y="74"/>
                    </a:lnTo>
                    <a:lnTo>
                      <a:pt x="98" y="74"/>
                    </a:lnTo>
                    <a:lnTo>
                      <a:pt x="93" y="74"/>
                    </a:lnTo>
                    <a:lnTo>
                      <a:pt x="87" y="74"/>
                    </a:lnTo>
                    <a:lnTo>
                      <a:pt x="81" y="74"/>
                    </a:lnTo>
                    <a:lnTo>
                      <a:pt x="74" y="72"/>
                    </a:lnTo>
                    <a:lnTo>
                      <a:pt x="68" y="72"/>
                    </a:lnTo>
                    <a:lnTo>
                      <a:pt x="60" y="71"/>
                    </a:lnTo>
                    <a:lnTo>
                      <a:pt x="55" y="71"/>
                    </a:lnTo>
                    <a:lnTo>
                      <a:pt x="47" y="69"/>
                    </a:lnTo>
                    <a:lnTo>
                      <a:pt x="40" y="69"/>
                    </a:lnTo>
                    <a:lnTo>
                      <a:pt x="32" y="67"/>
                    </a:lnTo>
                    <a:lnTo>
                      <a:pt x="26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3" name="Freeform 53"/>
              <p:cNvSpPr>
                <a:spLocks/>
              </p:cNvSpPr>
              <p:nvPr/>
            </p:nvSpPr>
            <p:spPr bwMode="auto">
              <a:xfrm>
                <a:off x="2388" y="3658"/>
                <a:ext cx="70" cy="31"/>
              </a:xfrm>
              <a:custGeom>
                <a:avLst/>
                <a:gdLst>
                  <a:gd name="T0" fmla="*/ 0 w 169"/>
                  <a:gd name="T1" fmla="*/ 0 h 74"/>
                  <a:gd name="T2" fmla="*/ 1 w 169"/>
                  <a:gd name="T3" fmla="*/ 0 h 74"/>
                  <a:gd name="T4" fmla="*/ 3 w 169"/>
                  <a:gd name="T5" fmla="*/ 2 h 74"/>
                  <a:gd name="T6" fmla="*/ 9 w 169"/>
                  <a:gd name="T7" fmla="*/ 4 h 74"/>
                  <a:gd name="T8" fmla="*/ 13 w 169"/>
                  <a:gd name="T9" fmla="*/ 4 h 74"/>
                  <a:gd name="T10" fmla="*/ 19 w 169"/>
                  <a:gd name="T11" fmla="*/ 5 h 74"/>
                  <a:gd name="T12" fmla="*/ 22 w 169"/>
                  <a:gd name="T13" fmla="*/ 5 h 74"/>
                  <a:gd name="T14" fmla="*/ 26 w 169"/>
                  <a:gd name="T15" fmla="*/ 7 h 74"/>
                  <a:gd name="T16" fmla="*/ 30 w 169"/>
                  <a:gd name="T17" fmla="*/ 7 h 74"/>
                  <a:gd name="T18" fmla="*/ 36 w 169"/>
                  <a:gd name="T19" fmla="*/ 9 h 74"/>
                  <a:gd name="T20" fmla="*/ 39 w 169"/>
                  <a:gd name="T21" fmla="*/ 9 h 74"/>
                  <a:gd name="T22" fmla="*/ 43 w 169"/>
                  <a:gd name="T23" fmla="*/ 9 h 74"/>
                  <a:gd name="T24" fmla="*/ 49 w 169"/>
                  <a:gd name="T25" fmla="*/ 9 h 74"/>
                  <a:gd name="T26" fmla="*/ 55 w 169"/>
                  <a:gd name="T27" fmla="*/ 9 h 74"/>
                  <a:gd name="T28" fmla="*/ 60 w 169"/>
                  <a:gd name="T29" fmla="*/ 9 h 74"/>
                  <a:gd name="T30" fmla="*/ 66 w 169"/>
                  <a:gd name="T31" fmla="*/ 11 h 74"/>
                  <a:gd name="T32" fmla="*/ 74 w 169"/>
                  <a:gd name="T33" fmla="*/ 11 h 74"/>
                  <a:gd name="T34" fmla="*/ 79 w 169"/>
                  <a:gd name="T35" fmla="*/ 11 h 74"/>
                  <a:gd name="T36" fmla="*/ 87 w 169"/>
                  <a:gd name="T37" fmla="*/ 11 h 74"/>
                  <a:gd name="T38" fmla="*/ 95 w 169"/>
                  <a:gd name="T39" fmla="*/ 9 h 74"/>
                  <a:gd name="T40" fmla="*/ 98 w 169"/>
                  <a:gd name="T41" fmla="*/ 9 h 74"/>
                  <a:gd name="T42" fmla="*/ 102 w 169"/>
                  <a:gd name="T43" fmla="*/ 9 h 74"/>
                  <a:gd name="T44" fmla="*/ 106 w 169"/>
                  <a:gd name="T45" fmla="*/ 9 h 74"/>
                  <a:gd name="T46" fmla="*/ 110 w 169"/>
                  <a:gd name="T47" fmla="*/ 9 h 74"/>
                  <a:gd name="T48" fmla="*/ 114 w 169"/>
                  <a:gd name="T49" fmla="*/ 9 h 74"/>
                  <a:gd name="T50" fmla="*/ 117 w 169"/>
                  <a:gd name="T51" fmla="*/ 7 h 74"/>
                  <a:gd name="T52" fmla="*/ 123 w 169"/>
                  <a:gd name="T53" fmla="*/ 7 h 74"/>
                  <a:gd name="T54" fmla="*/ 127 w 169"/>
                  <a:gd name="T55" fmla="*/ 7 h 74"/>
                  <a:gd name="T56" fmla="*/ 131 w 169"/>
                  <a:gd name="T57" fmla="*/ 5 h 74"/>
                  <a:gd name="T58" fmla="*/ 134 w 169"/>
                  <a:gd name="T59" fmla="*/ 5 h 74"/>
                  <a:gd name="T60" fmla="*/ 140 w 169"/>
                  <a:gd name="T61" fmla="*/ 5 h 74"/>
                  <a:gd name="T62" fmla="*/ 144 w 169"/>
                  <a:gd name="T63" fmla="*/ 5 h 74"/>
                  <a:gd name="T64" fmla="*/ 169 w 169"/>
                  <a:gd name="T65" fmla="*/ 62 h 74"/>
                  <a:gd name="T66" fmla="*/ 167 w 169"/>
                  <a:gd name="T67" fmla="*/ 62 h 74"/>
                  <a:gd name="T68" fmla="*/ 165 w 169"/>
                  <a:gd name="T69" fmla="*/ 64 h 74"/>
                  <a:gd name="T70" fmla="*/ 161 w 169"/>
                  <a:gd name="T71" fmla="*/ 64 h 74"/>
                  <a:gd name="T72" fmla="*/ 157 w 169"/>
                  <a:gd name="T73" fmla="*/ 66 h 74"/>
                  <a:gd name="T74" fmla="*/ 152 w 169"/>
                  <a:gd name="T75" fmla="*/ 68 h 74"/>
                  <a:gd name="T76" fmla="*/ 144 w 169"/>
                  <a:gd name="T77" fmla="*/ 68 h 74"/>
                  <a:gd name="T78" fmla="*/ 140 w 169"/>
                  <a:gd name="T79" fmla="*/ 68 h 74"/>
                  <a:gd name="T80" fmla="*/ 136 w 169"/>
                  <a:gd name="T81" fmla="*/ 70 h 74"/>
                  <a:gd name="T82" fmla="*/ 131 w 169"/>
                  <a:gd name="T83" fmla="*/ 70 h 74"/>
                  <a:gd name="T84" fmla="*/ 127 w 169"/>
                  <a:gd name="T85" fmla="*/ 72 h 74"/>
                  <a:gd name="T86" fmla="*/ 121 w 169"/>
                  <a:gd name="T87" fmla="*/ 72 h 74"/>
                  <a:gd name="T88" fmla="*/ 117 w 169"/>
                  <a:gd name="T89" fmla="*/ 72 h 74"/>
                  <a:gd name="T90" fmla="*/ 110 w 169"/>
                  <a:gd name="T91" fmla="*/ 72 h 74"/>
                  <a:gd name="T92" fmla="*/ 106 w 169"/>
                  <a:gd name="T93" fmla="*/ 74 h 74"/>
                  <a:gd name="T94" fmla="*/ 98 w 169"/>
                  <a:gd name="T95" fmla="*/ 74 h 74"/>
                  <a:gd name="T96" fmla="*/ 95 w 169"/>
                  <a:gd name="T97" fmla="*/ 74 h 74"/>
                  <a:gd name="T98" fmla="*/ 87 w 169"/>
                  <a:gd name="T99" fmla="*/ 74 h 74"/>
                  <a:gd name="T100" fmla="*/ 81 w 169"/>
                  <a:gd name="T101" fmla="*/ 74 h 74"/>
                  <a:gd name="T102" fmla="*/ 74 w 169"/>
                  <a:gd name="T103" fmla="*/ 72 h 74"/>
                  <a:gd name="T104" fmla="*/ 68 w 169"/>
                  <a:gd name="T105" fmla="*/ 72 h 74"/>
                  <a:gd name="T106" fmla="*/ 60 w 169"/>
                  <a:gd name="T107" fmla="*/ 70 h 74"/>
                  <a:gd name="T108" fmla="*/ 55 w 169"/>
                  <a:gd name="T109" fmla="*/ 70 h 74"/>
                  <a:gd name="T110" fmla="*/ 47 w 169"/>
                  <a:gd name="T111" fmla="*/ 68 h 74"/>
                  <a:gd name="T112" fmla="*/ 39 w 169"/>
                  <a:gd name="T113" fmla="*/ 68 h 74"/>
                  <a:gd name="T114" fmla="*/ 32 w 169"/>
                  <a:gd name="T115" fmla="*/ 66 h 74"/>
                  <a:gd name="T116" fmla="*/ 26 w 169"/>
                  <a:gd name="T117" fmla="*/ 64 h 74"/>
                  <a:gd name="T118" fmla="*/ 0 w 169"/>
                  <a:gd name="T119" fmla="*/ 0 h 74"/>
                  <a:gd name="T120" fmla="*/ 0 w 169"/>
                  <a:gd name="T121" fmla="*/ 0 h 7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9"/>
                  <a:gd name="T184" fmla="*/ 0 h 74"/>
                  <a:gd name="T185" fmla="*/ 169 w 169"/>
                  <a:gd name="T186" fmla="*/ 74 h 7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9" h="74">
                    <a:moveTo>
                      <a:pt x="0" y="0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9" y="5"/>
                    </a:lnTo>
                    <a:lnTo>
                      <a:pt x="22" y="5"/>
                    </a:lnTo>
                    <a:lnTo>
                      <a:pt x="26" y="7"/>
                    </a:lnTo>
                    <a:lnTo>
                      <a:pt x="30" y="7"/>
                    </a:lnTo>
                    <a:lnTo>
                      <a:pt x="36" y="9"/>
                    </a:lnTo>
                    <a:lnTo>
                      <a:pt x="39" y="9"/>
                    </a:lnTo>
                    <a:lnTo>
                      <a:pt x="43" y="9"/>
                    </a:lnTo>
                    <a:lnTo>
                      <a:pt x="49" y="9"/>
                    </a:lnTo>
                    <a:lnTo>
                      <a:pt x="55" y="9"/>
                    </a:lnTo>
                    <a:lnTo>
                      <a:pt x="60" y="9"/>
                    </a:lnTo>
                    <a:lnTo>
                      <a:pt x="66" y="11"/>
                    </a:lnTo>
                    <a:lnTo>
                      <a:pt x="74" y="11"/>
                    </a:lnTo>
                    <a:lnTo>
                      <a:pt x="79" y="11"/>
                    </a:lnTo>
                    <a:lnTo>
                      <a:pt x="87" y="11"/>
                    </a:lnTo>
                    <a:lnTo>
                      <a:pt x="95" y="9"/>
                    </a:lnTo>
                    <a:lnTo>
                      <a:pt x="98" y="9"/>
                    </a:lnTo>
                    <a:lnTo>
                      <a:pt x="102" y="9"/>
                    </a:lnTo>
                    <a:lnTo>
                      <a:pt x="106" y="9"/>
                    </a:lnTo>
                    <a:lnTo>
                      <a:pt x="110" y="9"/>
                    </a:lnTo>
                    <a:lnTo>
                      <a:pt x="114" y="9"/>
                    </a:lnTo>
                    <a:lnTo>
                      <a:pt x="117" y="7"/>
                    </a:lnTo>
                    <a:lnTo>
                      <a:pt x="123" y="7"/>
                    </a:lnTo>
                    <a:lnTo>
                      <a:pt x="127" y="7"/>
                    </a:lnTo>
                    <a:lnTo>
                      <a:pt x="131" y="5"/>
                    </a:lnTo>
                    <a:lnTo>
                      <a:pt x="134" y="5"/>
                    </a:lnTo>
                    <a:lnTo>
                      <a:pt x="140" y="5"/>
                    </a:lnTo>
                    <a:lnTo>
                      <a:pt x="144" y="5"/>
                    </a:lnTo>
                    <a:lnTo>
                      <a:pt x="169" y="62"/>
                    </a:lnTo>
                    <a:lnTo>
                      <a:pt x="167" y="62"/>
                    </a:lnTo>
                    <a:lnTo>
                      <a:pt x="165" y="64"/>
                    </a:lnTo>
                    <a:lnTo>
                      <a:pt x="161" y="64"/>
                    </a:lnTo>
                    <a:lnTo>
                      <a:pt x="157" y="66"/>
                    </a:lnTo>
                    <a:lnTo>
                      <a:pt x="152" y="68"/>
                    </a:lnTo>
                    <a:lnTo>
                      <a:pt x="144" y="68"/>
                    </a:lnTo>
                    <a:lnTo>
                      <a:pt x="140" y="68"/>
                    </a:lnTo>
                    <a:lnTo>
                      <a:pt x="136" y="70"/>
                    </a:lnTo>
                    <a:lnTo>
                      <a:pt x="131" y="70"/>
                    </a:lnTo>
                    <a:lnTo>
                      <a:pt x="127" y="72"/>
                    </a:lnTo>
                    <a:lnTo>
                      <a:pt x="121" y="72"/>
                    </a:lnTo>
                    <a:lnTo>
                      <a:pt x="117" y="72"/>
                    </a:lnTo>
                    <a:lnTo>
                      <a:pt x="110" y="72"/>
                    </a:lnTo>
                    <a:lnTo>
                      <a:pt x="106" y="74"/>
                    </a:lnTo>
                    <a:lnTo>
                      <a:pt x="98" y="74"/>
                    </a:lnTo>
                    <a:lnTo>
                      <a:pt x="95" y="74"/>
                    </a:lnTo>
                    <a:lnTo>
                      <a:pt x="87" y="74"/>
                    </a:lnTo>
                    <a:lnTo>
                      <a:pt x="81" y="74"/>
                    </a:lnTo>
                    <a:lnTo>
                      <a:pt x="74" y="72"/>
                    </a:lnTo>
                    <a:lnTo>
                      <a:pt x="68" y="72"/>
                    </a:lnTo>
                    <a:lnTo>
                      <a:pt x="60" y="70"/>
                    </a:lnTo>
                    <a:lnTo>
                      <a:pt x="55" y="70"/>
                    </a:lnTo>
                    <a:lnTo>
                      <a:pt x="47" y="68"/>
                    </a:lnTo>
                    <a:lnTo>
                      <a:pt x="39" y="68"/>
                    </a:lnTo>
                    <a:lnTo>
                      <a:pt x="32" y="66"/>
                    </a:lnTo>
                    <a:lnTo>
                      <a:pt x="26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4" name="Freeform 54"/>
              <p:cNvSpPr>
                <a:spLocks/>
              </p:cNvSpPr>
              <p:nvPr/>
            </p:nvSpPr>
            <p:spPr bwMode="auto">
              <a:xfrm>
                <a:off x="2403" y="3702"/>
                <a:ext cx="69" cy="31"/>
              </a:xfrm>
              <a:custGeom>
                <a:avLst/>
                <a:gdLst>
                  <a:gd name="T0" fmla="*/ 0 w 165"/>
                  <a:gd name="T1" fmla="*/ 0 h 75"/>
                  <a:gd name="T2" fmla="*/ 0 w 165"/>
                  <a:gd name="T3" fmla="*/ 0 h 75"/>
                  <a:gd name="T4" fmla="*/ 2 w 165"/>
                  <a:gd name="T5" fmla="*/ 2 h 75"/>
                  <a:gd name="T6" fmla="*/ 7 w 165"/>
                  <a:gd name="T7" fmla="*/ 4 h 75"/>
                  <a:gd name="T8" fmla="*/ 11 w 165"/>
                  <a:gd name="T9" fmla="*/ 4 h 75"/>
                  <a:gd name="T10" fmla="*/ 17 w 165"/>
                  <a:gd name="T11" fmla="*/ 6 h 75"/>
                  <a:gd name="T12" fmla="*/ 21 w 165"/>
                  <a:gd name="T13" fmla="*/ 6 h 75"/>
                  <a:gd name="T14" fmla="*/ 24 w 165"/>
                  <a:gd name="T15" fmla="*/ 8 h 75"/>
                  <a:gd name="T16" fmla="*/ 28 w 165"/>
                  <a:gd name="T17" fmla="*/ 8 h 75"/>
                  <a:gd name="T18" fmla="*/ 34 w 165"/>
                  <a:gd name="T19" fmla="*/ 10 h 75"/>
                  <a:gd name="T20" fmla="*/ 38 w 165"/>
                  <a:gd name="T21" fmla="*/ 10 h 75"/>
                  <a:gd name="T22" fmla="*/ 41 w 165"/>
                  <a:gd name="T23" fmla="*/ 10 h 75"/>
                  <a:gd name="T24" fmla="*/ 47 w 165"/>
                  <a:gd name="T25" fmla="*/ 10 h 75"/>
                  <a:gd name="T26" fmla="*/ 53 w 165"/>
                  <a:gd name="T27" fmla="*/ 10 h 75"/>
                  <a:gd name="T28" fmla="*/ 59 w 165"/>
                  <a:gd name="T29" fmla="*/ 10 h 75"/>
                  <a:gd name="T30" fmla="*/ 64 w 165"/>
                  <a:gd name="T31" fmla="*/ 12 h 75"/>
                  <a:gd name="T32" fmla="*/ 70 w 165"/>
                  <a:gd name="T33" fmla="*/ 12 h 75"/>
                  <a:gd name="T34" fmla="*/ 78 w 165"/>
                  <a:gd name="T35" fmla="*/ 12 h 75"/>
                  <a:gd name="T36" fmla="*/ 83 w 165"/>
                  <a:gd name="T37" fmla="*/ 12 h 75"/>
                  <a:gd name="T38" fmla="*/ 91 w 165"/>
                  <a:gd name="T39" fmla="*/ 10 h 75"/>
                  <a:gd name="T40" fmla="*/ 95 w 165"/>
                  <a:gd name="T41" fmla="*/ 10 h 75"/>
                  <a:gd name="T42" fmla="*/ 98 w 165"/>
                  <a:gd name="T43" fmla="*/ 10 h 75"/>
                  <a:gd name="T44" fmla="*/ 102 w 165"/>
                  <a:gd name="T45" fmla="*/ 10 h 75"/>
                  <a:gd name="T46" fmla="*/ 108 w 165"/>
                  <a:gd name="T47" fmla="*/ 10 h 75"/>
                  <a:gd name="T48" fmla="*/ 110 w 165"/>
                  <a:gd name="T49" fmla="*/ 10 h 75"/>
                  <a:gd name="T50" fmla="*/ 116 w 165"/>
                  <a:gd name="T51" fmla="*/ 8 h 75"/>
                  <a:gd name="T52" fmla="*/ 119 w 165"/>
                  <a:gd name="T53" fmla="*/ 8 h 75"/>
                  <a:gd name="T54" fmla="*/ 123 w 165"/>
                  <a:gd name="T55" fmla="*/ 8 h 75"/>
                  <a:gd name="T56" fmla="*/ 127 w 165"/>
                  <a:gd name="T57" fmla="*/ 8 h 75"/>
                  <a:gd name="T58" fmla="*/ 133 w 165"/>
                  <a:gd name="T59" fmla="*/ 8 h 75"/>
                  <a:gd name="T60" fmla="*/ 136 w 165"/>
                  <a:gd name="T61" fmla="*/ 6 h 75"/>
                  <a:gd name="T62" fmla="*/ 142 w 165"/>
                  <a:gd name="T63" fmla="*/ 6 h 75"/>
                  <a:gd name="T64" fmla="*/ 165 w 165"/>
                  <a:gd name="T65" fmla="*/ 63 h 75"/>
                  <a:gd name="T66" fmla="*/ 165 w 165"/>
                  <a:gd name="T67" fmla="*/ 63 h 75"/>
                  <a:gd name="T68" fmla="*/ 163 w 165"/>
                  <a:gd name="T69" fmla="*/ 65 h 75"/>
                  <a:gd name="T70" fmla="*/ 159 w 165"/>
                  <a:gd name="T71" fmla="*/ 65 h 75"/>
                  <a:gd name="T72" fmla="*/ 154 w 165"/>
                  <a:gd name="T73" fmla="*/ 67 h 75"/>
                  <a:gd name="T74" fmla="*/ 148 w 165"/>
                  <a:gd name="T75" fmla="*/ 67 h 75"/>
                  <a:gd name="T76" fmla="*/ 142 w 165"/>
                  <a:gd name="T77" fmla="*/ 69 h 75"/>
                  <a:gd name="T78" fmla="*/ 136 w 165"/>
                  <a:gd name="T79" fmla="*/ 69 h 75"/>
                  <a:gd name="T80" fmla="*/ 133 w 165"/>
                  <a:gd name="T81" fmla="*/ 71 h 75"/>
                  <a:gd name="T82" fmla="*/ 129 w 165"/>
                  <a:gd name="T83" fmla="*/ 71 h 75"/>
                  <a:gd name="T84" fmla="*/ 125 w 165"/>
                  <a:gd name="T85" fmla="*/ 73 h 75"/>
                  <a:gd name="T86" fmla="*/ 119 w 165"/>
                  <a:gd name="T87" fmla="*/ 73 h 75"/>
                  <a:gd name="T88" fmla="*/ 114 w 165"/>
                  <a:gd name="T89" fmla="*/ 73 h 75"/>
                  <a:gd name="T90" fmla="*/ 108 w 165"/>
                  <a:gd name="T91" fmla="*/ 73 h 75"/>
                  <a:gd name="T92" fmla="*/ 102 w 165"/>
                  <a:gd name="T93" fmla="*/ 75 h 75"/>
                  <a:gd name="T94" fmla="*/ 97 w 165"/>
                  <a:gd name="T95" fmla="*/ 75 h 75"/>
                  <a:gd name="T96" fmla="*/ 91 w 165"/>
                  <a:gd name="T97" fmla="*/ 75 h 75"/>
                  <a:gd name="T98" fmla="*/ 83 w 165"/>
                  <a:gd name="T99" fmla="*/ 75 h 75"/>
                  <a:gd name="T100" fmla="*/ 78 w 165"/>
                  <a:gd name="T101" fmla="*/ 75 h 75"/>
                  <a:gd name="T102" fmla="*/ 72 w 165"/>
                  <a:gd name="T103" fmla="*/ 73 h 75"/>
                  <a:gd name="T104" fmla="*/ 64 w 165"/>
                  <a:gd name="T105" fmla="*/ 73 h 75"/>
                  <a:gd name="T106" fmla="*/ 59 w 165"/>
                  <a:gd name="T107" fmla="*/ 71 h 75"/>
                  <a:gd name="T108" fmla="*/ 51 w 165"/>
                  <a:gd name="T109" fmla="*/ 71 h 75"/>
                  <a:gd name="T110" fmla="*/ 43 w 165"/>
                  <a:gd name="T111" fmla="*/ 69 h 75"/>
                  <a:gd name="T112" fmla="*/ 38 w 165"/>
                  <a:gd name="T113" fmla="*/ 69 h 75"/>
                  <a:gd name="T114" fmla="*/ 30 w 165"/>
                  <a:gd name="T115" fmla="*/ 67 h 75"/>
                  <a:gd name="T116" fmla="*/ 22 w 165"/>
                  <a:gd name="T117" fmla="*/ 65 h 75"/>
                  <a:gd name="T118" fmla="*/ 0 w 165"/>
                  <a:gd name="T119" fmla="*/ 0 h 75"/>
                  <a:gd name="T120" fmla="*/ 0 w 165"/>
                  <a:gd name="T121" fmla="*/ 0 h 7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5"/>
                  <a:gd name="T184" fmla="*/ 0 h 75"/>
                  <a:gd name="T185" fmla="*/ 165 w 165"/>
                  <a:gd name="T186" fmla="*/ 75 h 7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5" h="75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7" y="4"/>
                    </a:lnTo>
                    <a:lnTo>
                      <a:pt x="11" y="4"/>
                    </a:lnTo>
                    <a:lnTo>
                      <a:pt x="17" y="6"/>
                    </a:lnTo>
                    <a:lnTo>
                      <a:pt x="21" y="6"/>
                    </a:lnTo>
                    <a:lnTo>
                      <a:pt x="24" y="8"/>
                    </a:lnTo>
                    <a:lnTo>
                      <a:pt x="28" y="8"/>
                    </a:lnTo>
                    <a:lnTo>
                      <a:pt x="34" y="10"/>
                    </a:lnTo>
                    <a:lnTo>
                      <a:pt x="38" y="10"/>
                    </a:lnTo>
                    <a:lnTo>
                      <a:pt x="41" y="10"/>
                    </a:lnTo>
                    <a:lnTo>
                      <a:pt x="47" y="10"/>
                    </a:lnTo>
                    <a:lnTo>
                      <a:pt x="53" y="10"/>
                    </a:lnTo>
                    <a:lnTo>
                      <a:pt x="59" y="10"/>
                    </a:lnTo>
                    <a:lnTo>
                      <a:pt x="64" y="12"/>
                    </a:lnTo>
                    <a:lnTo>
                      <a:pt x="70" y="12"/>
                    </a:lnTo>
                    <a:lnTo>
                      <a:pt x="78" y="12"/>
                    </a:lnTo>
                    <a:lnTo>
                      <a:pt x="83" y="12"/>
                    </a:lnTo>
                    <a:lnTo>
                      <a:pt x="91" y="10"/>
                    </a:lnTo>
                    <a:lnTo>
                      <a:pt x="95" y="10"/>
                    </a:lnTo>
                    <a:lnTo>
                      <a:pt x="98" y="10"/>
                    </a:lnTo>
                    <a:lnTo>
                      <a:pt x="102" y="10"/>
                    </a:lnTo>
                    <a:lnTo>
                      <a:pt x="108" y="10"/>
                    </a:lnTo>
                    <a:lnTo>
                      <a:pt x="110" y="10"/>
                    </a:lnTo>
                    <a:lnTo>
                      <a:pt x="116" y="8"/>
                    </a:lnTo>
                    <a:lnTo>
                      <a:pt x="119" y="8"/>
                    </a:lnTo>
                    <a:lnTo>
                      <a:pt x="123" y="8"/>
                    </a:lnTo>
                    <a:lnTo>
                      <a:pt x="127" y="8"/>
                    </a:lnTo>
                    <a:lnTo>
                      <a:pt x="133" y="8"/>
                    </a:lnTo>
                    <a:lnTo>
                      <a:pt x="136" y="6"/>
                    </a:lnTo>
                    <a:lnTo>
                      <a:pt x="142" y="6"/>
                    </a:lnTo>
                    <a:lnTo>
                      <a:pt x="165" y="63"/>
                    </a:lnTo>
                    <a:lnTo>
                      <a:pt x="163" y="65"/>
                    </a:lnTo>
                    <a:lnTo>
                      <a:pt x="159" y="65"/>
                    </a:lnTo>
                    <a:lnTo>
                      <a:pt x="154" y="67"/>
                    </a:lnTo>
                    <a:lnTo>
                      <a:pt x="148" y="67"/>
                    </a:lnTo>
                    <a:lnTo>
                      <a:pt x="142" y="69"/>
                    </a:lnTo>
                    <a:lnTo>
                      <a:pt x="136" y="69"/>
                    </a:lnTo>
                    <a:lnTo>
                      <a:pt x="133" y="71"/>
                    </a:lnTo>
                    <a:lnTo>
                      <a:pt x="129" y="71"/>
                    </a:lnTo>
                    <a:lnTo>
                      <a:pt x="125" y="73"/>
                    </a:lnTo>
                    <a:lnTo>
                      <a:pt x="119" y="73"/>
                    </a:lnTo>
                    <a:lnTo>
                      <a:pt x="114" y="73"/>
                    </a:lnTo>
                    <a:lnTo>
                      <a:pt x="108" y="73"/>
                    </a:lnTo>
                    <a:lnTo>
                      <a:pt x="102" y="75"/>
                    </a:lnTo>
                    <a:lnTo>
                      <a:pt x="97" y="75"/>
                    </a:lnTo>
                    <a:lnTo>
                      <a:pt x="91" y="75"/>
                    </a:lnTo>
                    <a:lnTo>
                      <a:pt x="83" y="75"/>
                    </a:lnTo>
                    <a:lnTo>
                      <a:pt x="78" y="75"/>
                    </a:lnTo>
                    <a:lnTo>
                      <a:pt x="72" y="73"/>
                    </a:lnTo>
                    <a:lnTo>
                      <a:pt x="64" y="73"/>
                    </a:lnTo>
                    <a:lnTo>
                      <a:pt x="59" y="71"/>
                    </a:lnTo>
                    <a:lnTo>
                      <a:pt x="51" y="71"/>
                    </a:lnTo>
                    <a:lnTo>
                      <a:pt x="43" y="69"/>
                    </a:lnTo>
                    <a:lnTo>
                      <a:pt x="38" y="69"/>
                    </a:lnTo>
                    <a:lnTo>
                      <a:pt x="30" y="67"/>
                    </a:lnTo>
                    <a:lnTo>
                      <a:pt x="22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5" name="Freeform 55"/>
              <p:cNvSpPr>
                <a:spLocks/>
              </p:cNvSpPr>
              <p:nvPr/>
            </p:nvSpPr>
            <p:spPr bwMode="auto">
              <a:xfrm>
                <a:off x="2420" y="3743"/>
                <a:ext cx="69" cy="30"/>
              </a:xfrm>
              <a:custGeom>
                <a:avLst/>
                <a:gdLst>
                  <a:gd name="T0" fmla="*/ 0 w 167"/>
                  <a:gd name="T1" fmla="*/ 0 h 74"/>
                  <a:gd name="T2" fmla="*/ 1 w 167"/>
                  <a:gd name="T3" fmla="*/ 0 h 74"/>
                  <a:gd name="T4" fmla="*/ 3 w 167"/>
                  <a:gd name="T5" fmla="*/ 0 h 74"/>
                  <a:gd name="T6" fmla="*/ 7 w 167"/>
                  <a:gd name="T7" fmla="*/ 2 h 74"/>
                  <a:gd name="T8" fmla="*/ 11 w 167"/>
                  <a:gd name="T9" fmla="*/ 4 h 74"/>
                  <a:gd name="T10" fmla="*/ 19 w 167"/>
                  <a:gd name="T11" fmla="*/ 4 h 74"/>
                  <a:gd name="T12" fmla="*/ 20 w 167"/>
                  <a:gd name="T13" fmla="*/ 6 h 74"/>
                  <a:gd name="T14" fmla="*/ 24 w 167"/>
                  <a:gd name="T15" fmla="*/ 6 h 74"/>
                  <a:gd name="T16" fmla="*/ 30 w 167"/>
                  <a:gd name="T17" fmla="*/ 8 h 74"/>
                  <a:gd name="T18" fmla="*/ 34 w 167"/>
                  <a:gd name="T19" fmla="*/ 8 h 74"/>
                  <a:gd name="T20" fmla="*/ 38 w 167"/>
                  <a:gd name="T21" fmla="*/ 8 h 74"/>
                  <a:gd name="T22" fmla="*/ 43 w 167"/>
                  <a:gd name="T23" fmla="*/ 10 h 74"/>
                  <a:gd name="T24" fmla="*/ 47 w 167"/>
                  <a:gd name="T25" fmla="*/ 10 h 74"/>
                  <a:gd name="T26" fmla="*/ 53 w 167"/>
                  <a:gd name="T27" fmla="*/ 10 h 74"/>
                  <a:gd name="T28" fmla="*/ 58 w 167"/>
                  <a:gd name="T29" fmla="*/ 10 h 74"/>
                  <a:gd name="T30" fmla="*/ 64 w 167"/>
                  <a:gd name="T31" fmla="*/ 12 h 74"/>
                  <a:gd name="T32" fmla="*/ 72 w 167"/>
                  <a:gd name="T33" fmla="*/ 12 h 74"/>
                  <a:gd name="T34" fmla="*/ 79 w 167"/>
                  <a:gd name="T35" fmla="*/ 12 h 74"/>
                  <a:gd name="T36" fmla="*/ 85 w 167"/>
                  <a:gd name="T37" fmla="*/ 12 h 74"/>
                  <a:gd name="T38" fmla="*/ 93 w 167"/>
                  <a:gd name="T39" fmla="*/ 12 h 74"/>
                  <a:gd name="T40" fmla="*/ 96 w 167"/>
                  <a:gd name="T41" fmla="*/ 10 h 74"/>
                  <a:gd name="T42" fmla="*/ 100 w 167"/>
                  <a:gd name="T43" fmla="*/ 10 h 74"/>
                  <a:gd name="T44" fmla="*/ 104 w 167"/>
                  <a:gd name="T45" fmla="*/ 10 h 74"/>
                  <a:gd name="T46" fmla="*/ 108 w 167"/>
                  <a:gd name="T47" fmla="*/ 10 h 74"/>
                  <a:gd name="T48" fmla="*/ 112 w 167"/>
                  <a:gd name="T49" fmla="*/ 10 h 74"/>
                  <a:gd name="T50" fmla="*/ 115 w 167"/>
                  <a:gd name="T51" fmla="*/ 10 h 74"/>
                  <a:gd name="T52" fmla="*/ 121 w 167"/>
                  <a:gd name="T53" fmla="*/ 8 h 74"/>
                  <a:gd name="T54" fmla="*/ 125 w 167"/>
                  <a:gd name="T55" fmla="*/ 8 h 74"/>
                  <a:gd name="T56" fmla="*/ 129 w 167"/>
                  <a:gd name="T57" fmla="*/ 8 h 74"/>
                  <a:gd name="T58" fmla="*/ 134 w 167"/>
                  <a:gd name="T59" fmla="*/ 8 h 74"/>
                  <a:gd name="T60" fmla="*/ 138 w 167"/>
                  <a:gd name="T61" fmla="*/ 8 h 74"/>
                  <a:gd name="T62" fmla="*/ 142 w 167"/>
                  <a:gd name="T63" fmla="*/ 8 h 74"/>
                  <a:gd name="T64" fmla="*/ 167 w 167"/>
                  <a:gd name="T65" fmla="*/ 65 h 74"/>
                  <a:gd name="T66" fmla="*/ 165 w 167"/>
                  <a:gd name="T67" fmla="*/ 65 h 74"/>
                  <a:gd name="T68" fmla="*/ 163 w 167"/>
                  <a:gd name="T69" fmla="*/ 65 h 74"/>
                  <a:gd name="T70" fmla="*/ 161 w 167"/>
                  <a:gd name="T71" fmla="*/ 65 h 74"/>
                  <a:gd name="T72" fmla="*/ 155 w 167"/>
                  <a:gd name="T73" fmla="*/ 67 h 74"/>
                  <a:gd name="T74" fmla="*/ 150 w 167"/>
                  <a:gd name="T75" fmla="*/ 69 h 74"/>
                  <a:gd name="T76" fmla="*/ 142 w 167"/>
                  <a:gd name="T77" fmla="*/ 69 h 74"/>
                  <a:gd name="T78" fmla="*/ 138 w 167"/>
                  <a:gd name="T79" fmla="*/ 69 h 74"/>
                  <a:gd name="T80" fmla="*/ 134 w 167"/>
                  <a:gd name="T81" fmla="*/ 71 h 74"/>
                  <a:gd name="T82" fmla="*/ 131 w 167"/>
                  <a:gd name="T83" fmla="*/ 71 h 74"/>
                  <a:gd name="T84" fmla="*/ 125 w 167"/>
                  <a:gd name="T85" fmla="*/ 73 h 74"/>
                  <a:gd name="T86" fmla="*/ 119 w 167"/>
                  <a:gd name="T87" fmla="*/ 73 h 74"/>
                  <a:gd name="T88" fmla="*/ 115 w 167"/>
                  <a:gd name="T89" fmla="*/ 73 h 74"/>
                  <a:gd name="T90" fmla="*/ 110 w 167"/>
                  <a:gd name="T91" fmla="*/ 73 h 74"/>
                  <a:gd name="T92" fmla="*/ 104 w 167"/>
                  <a:gd name="T93" fmla="*/ 74 h 74"/>
                  <a:gd name="T94" fmla="*/ 98 w 167"/>
                  <a:gd name="T95" fmla="*/ 73 h 74"/>
                  <a:gd name="T96" fmla="*/ 93 w 167"/>
                  <a:gd name="T97" fmla="*/ 73 h 74"/>
                  <a:gd name="T98" fmla="*/ 87 w 167"/>
                  <a:gd name="T99" fmla="*/ 73 h 74"/>
                  <a:gd name="T100" fmla="*/ 81 w 167"/>
                  <a:gd name="T101" fmla="*/ 73 h 74"/>
                  <a:gd name="T102" fmla="*/ 74 w 167"/>
                  <a:gd name="T103" fmla="*/ 73 h 74"/>
                  <a:gd name="T104" fmla="*/ 68 w 167"/>
                  <a:gd name="T105" fmla="*/ 73 h 74"/>
                  <a:gd name="T106" fmla="*/ 60 w 167"/>
                  <a:gd name="T107" fmla="*/ 71 h 74"/>
                  <a:gd name="T108" fmla="*/ 53 w 167"/>
                  <a:gd name="T109" fmla="*/ 71 h 74"/>
                  <a:gd name="T110" fmla="*/ 47 w 167"/>
                  <a:gd name="T111" fmla="*/ 69 h 74"/>
                  <a:gd name="T112" fmla="*/ 39 w 167"/>
                  <a:gd name="T113" fmla="*/ 69 h 74"/>
                  <a:gd name="T114" fmla="*/ 32 w 167"/>
                  <a:gd name="T115" fmla="*/ 67 h 74"/>
                  <a:gd name="T116" fmla="*/ 24 w 167"/>
                  <a:gd name="T117" fmla="*/ 67 h 74"/>
                  <a:gd name="T118" fmla="*/ 0 w 167"/>
                  <a:gd name="T119" fmla="*/ 0 h 74"/>
                  <a:gd name="T120" fmla="*/ 0 w 167"/>
                  <a:gd name="T121" fmla="*/ 0 h 7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7"/>
                  <a:gd name="T184" fmla="*/ 0 h 74"/>
                  <a:gd name="T185" fmla="*/ 167 w 167"/>
                  <a:gd name="T186" fmla="*/ 74 h 7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7" h="74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7" y="2"/>
                    </a:lnTo>
                    <a:lnTo>
                      <a:pt x="11" y="4"/>
                    </a:lnTo>
                    <a:lnTo>
                      <a:pt x="19" y="4"/>
                    </a:lnTo>
                    <a:lnTo>
                      <a:pt x="20" y="6"/>
                    </a:lnTo>
                    <a:lnTo>
                      <a:pt x="24" y="6"/>
                    </a:lnTo>
                    <a:lnTo>
                      <a:pt x="30" y="8"/>
                    </a:lnTo>
                    <a:lnTo>
                      <a:pt x="34" y="8"/>
                    </a:lnTo>
                    <a:lnTo>
                      <a:pt x="38" y="8"/>
                    </a:lnTo>
                    <a:lnTo>
                      <a:pt x="43" y="10"/>
                    </a:lnTo>
                    <a:lnTo>
                      <a:pt x="47" y="10"/>
                    </a:lnTo>
                    <a:lnTo>
                      <a:pt x="53" y="10"/>
                    </a:lnTo>
                    <a:lnTo>
                      <a:pt x="58" y="10"/>
                    </a:lnTo>
                    <a:lnTo>
                      <a:pt x="64" y="12"/>
                    </a:lnTo>
                    <a:lnTo>
                      <a:pt x="72" y="12"/>
                    </a:lnTo>
                    <a:lnTo>
                      <a:pt x="79" y="12"/>
                    </a:lnTo>
                    <a:lnTo>
                      <a:pt x="85" y="12"/>
                    </a:lnTo>
                    <a:lnTo>
                      <a:pt x="93" y="12"/>
                    </a:lnTo>
                    <a:lnTo>
                      <a:pt x="96" y="10"/>
                    </a:lnTo>
                    <a:lnTo>
                      <a:pt x="100" y="10"/>
                    </a:lnTo>
                    <a:lnTo>
                      <a:pt x="104" y="10"/>
                    </a:lnTo>
                    <a:lnTo>
                      <a:pt x="108" y="10"/>
                    </a:lnTo>
                    <a:lnTo>
                      <a:pt x="112" y="10"/>
                    </a:lnTo>
                    <a:lnTo>
                      <a:pt x="115" y="10"/>
                    </a:lnTo>
                    <a:lnTo>
                      <a:pt x="121" y="8"/>
                    </a:lnTo>
                    <a:lnTo>
                      <a:pt x="125" y="8"/>
                    </a:lnTo>
                    <a:lnTo>
                      <a:pt x="129" y="8"/>
                    </a:lnTo>
                    <a:lnTo>
                      <a:pt x="134" y="8"/>
                    </a:lnTo>
                    <a:lnTo>
                      <a:pt x="138" y="8"/>
                    </a:lnTo>
                    <a:lnTo>
                      <a:pt x="142" y="8"/>
                    </a:lnTo>
                    <a:lnTo>
                      <a:pt x="167" y="65"/>
                    </a:lnTo>
                    <a:lnTo>
                      <a:pt x="165" y="65"/>
                    </a:lnTo>
                    <a:lnTo>
                      <a:pt x="163" y="65"/>
                    </a:lnTo>
                    <a:lnTo>
                      <a:pt x="161" y="65"/>
                    </a:lnTo>
                    <a:lnTo>
                      <a:pt x="155" y="67"/>
                    </a:lnTo>
                    <a:lnTo>
                      <a:pt x="150" y="69"/>
                    </a:lnTo>
                    <a:lnTo>
                      <a:pt x="142" y="69"/>
                    </a:lnTo>
                    <a:lnTo>
                      <a:pt x="138" y="69"/>
                    </a:lnTo>
                    <a:lnTo>
                      <a:pt x="134" y="71"/>
                    </a:lnTo>
                    <a:lnTo>
                      <a:pt x="131" y="71"/>
                    </a:lnTo>
                    <a:lnTo>
                      <a:pt x="125" y="73"/>
                    </a:lnTo>
                    <a:lnTo>
                      <a:pt x="119" y="73"/>
                    </a:lnTo>
                    <a:lnTo>
                      <a:pt x="115" y="73"/>
                    </a:lnTo>
                    <a:lnTo>
                      <a:pt x="110" y="73"/>
                    </a:lnTo>
                    <a:lnTo>
                      <a:pt x="104" y="74"/>
                    </a:lnTo>
                    <a:lnTo>
                      <a:pt x="98" y="73"/>
                    </a:lnTo>
                    <a:lnTo>
                      <a:pt x="93" y="73"/>
                    </a:lnTo>
                    <a:lnTo>
                      <a:pt x="87" y="73"/>
                    </a:lnTo>
                    <a:lnTo>
                      <a:pt x="81" y="73"/>
                    </a:lnTo>
                    <a:lnTo>
                      <a:pt x="74" y="73"/>
                    </a:lnTo>
                    <a:lnTo>
                      <a:pt x="68" y="73"/>
                    </a:lnTo>
                    <a:lnTo>
                      <a:pt x="60" y="71"/>
                    </a:lnTo>
                    <a:lnTo>
                      <a:pt x="53" y="71"/>
                    </a:lnTo>
                    <a:lnTo>
                      <a:pt x="47" y="69"/>
                    </a:lnTo>
                    <a:lnTo>
                      <a:pt x="39" y="69"/>
                    </a:lnTo>
                    <a:lnTo>
                      <a:pt x="32" y="67"/>
                    </a:lnTo>
                    <a:lnTo>
                      <a:pt x="24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6" name="Freeform 56"/>
              <p:cNvSpPr>
                <a:spLocks/>
              </p:cNvSpPr>
              <p:nvPr/>
            </p:nvSpPr>
            <p:spPr bwMode="auto">
              <a:xfrm>
                <a:off x="2435" y="3430"/>
                <a:ext cx="127" cy="113"/>
              </a:xfrm>
              <a:custGeom>
                <a:avLst/>
                <a:gdLst>
                  <a:gd name="T0" fmla="*/ 0 w 304"/>
                  <a:gd name="T1" fmla="*/ 203 h 268"/>
                  <a:gd name="T2" fmla="*/ 22 w 304"/>
                  <a:gd name="T3" fmla="*/ 268 h 268"/>
                  <a:gd name="T4" fmla="*/ 304 w 304"/>
                  <a:gd name="T5" fmla="*/ 57 h 268"/>
                  <a:gd name="T6" fmla="*/ 285 w 304"/>
                  <a:gd name="T7" fmla="*/ 0 h 268"/>
                  <a:gd name="T8" fmla="*/ 0 w 304"/>
                  <a:gd name="T9" fmla="*/ 203 h 268"/>
                  <a:gd name="T10" fmla="*/ 0 w 304"/>
                  <a:gd name="T11" fmla="*/ 203 h 2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4"/>
                  <a:gd name="T19" fmla="*/ 0 h 268"/>
                  <a:gd name="T20" fmla="*/ 304 w 304"/>
                  <a:gd name="T21" fmla="*/ 268 h 2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4" h="268">
                    <a:moveTo>
                      <a:pt x="0" y="203"/>
                    </a:moveTo>
                    <a:lnTo>
                      <a:pt x="22" y="268"/>
                    </a:lnTo>
                    <a:lnTo>
                      <a:pt x="304" y="57"/>
                    </a:lnTo>
                    <a:lnTo>
                      <a:pt x="285" y="0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7" name="Freeform 57"/>
              <p:cNvSpPr>
                <a:spLocks/>
              </p:cNvSpPr>
              <p:nvPr/>
            </p:nvSpPr>
            <p:spPr bwMode="auto">
              <a:xfrm>
                <a:off x="2473" y="3487"/>
                <a:ext cx="92" cy="91"/>
              </a:xfrm>
              <a:custGeom>
                <a:avLst/>
                <a:gdLst>
                  <a:gd name="T0" fmla="*/ 0 w 220"/>
                  <a:gd name="T1" fmla="*/ 152 h 219"/>
                  <a:gd name="T2" fmla="*/ 21 w 220"/>
                  <a:gd name="T3" fmla="*/ 219 h 219"/>
                  <a:gd name="T4" fmla="*/ 220 w 220"/>
                  <a:gd name="T5" fmla="*/ 59 h 219"/>
                  <a:gd name="T6" fmla="*/ 201 w 220"/>
                  <a:gd name="T7" fmla="*/ 0 h 219"/>
                  <a:gd name="T8" fmla="*/ 0 w 220"/>
                  <a:gd name="T9" fmla="*/ 152 h 219"/>
                  <a:gd name="T10" fmla="*/ 0 w 220"/>
                  <a:gd name="T11" fmla="*/ 152 h 2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19"/>
                  <a:gd name="T20" fmla="*/ 220 w 220"/>
                  <a:gd name="T21" fmla="*/ 219 h 2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19">
                    <a:moveTo>
                      <a:pt x="0" y="152"/>
                    </a:moveTo>
                    <a:lnTo>
                      <a:pt x="21" y="219"/>
                    </a:lnTo>
                    <a:lnTo>
                      <a:pt x="220" y="59"/>
                    </a:lnTo>
                    <a:lnTo>
                      <a:pt x="201" y="0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539" name="Text Box 58"/>
            <p:cNvSpPr txBox="1">
              <a:spLocks noChangeArrowheads="1"/>
            </p:cNvSpPr>
            <p:nvPr/>
          </p:nvSpPr>
          <p:spPr bwMode="auto">
            <a:xfrm>
              <a:off x="1017" y="1395"/>
              <a:ext cx="855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US" altLang="ja-JP" b="1">
                  <a:ea typeface="ＭＳ Ｐゴシック" pitchFamily="50" charset="-128"/>
                </a:rPr>
                <a:t>Libraries</a:t>
              </a:r>
            </a:p>
          </p:txBody>
        </p:sp>
        <p:sp>
          <p:nvSpPr>
            <p:cNvPr id="18540" name="Line 59"/>
            <p:cNvSpPr>
              <a:spLocks noChangeShapeType="1"/>
            </p:cNvSpPr>
            <p:nvPr/>
          </p:nvSpPr>
          <p:spPr bwMode="auto">
            <a:xfrm flipV="1">
              <a:off x="1040" y="1312"/>
              <a:ext cx="0" cy="369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/>
            </a:p>
          </p:txBody>
        </p: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4800600" y="1295400"/>
            <a:ext cx="2133600" cy="585788"/>
            <a:chOff x="3024" y="816"/>
            <a:chExt cx="1344" cy="369"/>
          </a:xfrm>
        </p:grpSpPr>
        <p:sp>
          <p:nvSpPr>
            <p:cNvPr id="18516" name="AutoShape 61"/>
            <p:cNvSpPr>
              <a:spLocks noChangeArrowheads="1"/>
            </p:cNvSpPr>
            <p:nvPr/>
          </p:nvSpPr>
          <p:spPr bwMode="auto">
            <a:xfrm>
              <a:off x="3024" y="816"/>
              <a:ext cx="1263" cy="36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08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grpSp>
          <p:nvGrpSpPr>
            <p:cNvPr id="6" name="Group 62"/>
            <p:cNvGrpSpPr>
              <a:grpSpLocks/>
            </p:cNvGrpSpPr>
            <p:nvPr/>
          </p:nvGrpSpPr>
          <p:grpSpPr bwMode="auto">
            <a:xfrm>
              <a:off x="3122" y="840"/>
              <a:ext cx="186" cy="270"/>
              <a:chOff x="2166" y="1131"/>
              <a:chExt cx="1427" cy="2057"/>
            </a:xfrm>
          </p:grpSpPr>
          <p:sp>
            <p:nvSpPr>
              <p:cNvPr id="18520" name="AutoShape 63"/>
              <p:cNvSpPr>
                <a:spLocks noChangeAspect="1" noChangeArrowheads="1" noTextEdit="1"/>
              </p:cNvSpPr>
              <p:nvPr/>
            </p:nvSpPr>
            <p:spPr bwMode="auto">
              <a:xfrm>
                <a:off x="2166" y="1131"/>
                <a:ext cx="1427" cy="20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1" name="Freeform 64"/>
              <p:cNvSpPr>
                <a:spLocks/>
              </p:cNvSpPr>
              <p:nvPr/>
            </p:nvSpPr>
            <p:spPr bwMode="auto">
              <a:xfrm>
                <a:off x="2233" y="2607"/>
                <a:ext cx="761" cy="129"/>
              </a:xfrm>
              <a:custGeom>
                <a:avLst/>
                <a:gdLst>
                  <a:gd name="T0" fmla="*/ 0 w 1521"/>
                  <a:gd name="T1" fmla="*/ 0 h 259"/>
                  <a:gd name="T2" fmla="*/ 0 w 1521"/>
                  <a:gd name="T3" fmla="*/ 259 h 259"/>
                  <a:gd name="T4" fmla="*/ 1521 w 1521"/>
                  <a:gd name="T5" fmla="*/ 259 h 259"/>
                  <a:gd name="T6" fmla="*/ 1521 w 1521"/>
                  <a:gd name="T7" fmla="*/ 0 h 259"/>
                  <a:gd name="T8" fmla="*/ 0 w 1521"/>
                  <a:gd name="T9" fmla="*/ 0 h 259"/>
                  <a:gd name="T10" fmla="*/ 0 w 1521"/>
                  <a:gd name="T11" fmla="*/ 0 h 2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1"/>
                  <a:gd name="T19" fmla="*/ 0 h 259"/>
                  <a:gd name="T20" fmla="*/ 1521 w 1521"/>
                  <a:gd name="T21" fmla="*/ 259 h 2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1" h="259">
                    <a:moveTo>
                      <a:pt x="0" y="0"/>
                    </a:moveTo>
                    <a:lnTo>
                      <a:pt x="0" y="259"/>
                    </a:lnTo>
                    <a:lnTo>
                      <a:pt x="1521" y="259"/>
                    </a:lnTo>
                    <a:lnTo>
                      <a:pt x="15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2" name="Freeform 65"/>
              <p:cNvSpPr>
                <a:spLocks/>
              </p:cNvSpPr>
              <p:nvPr/>
            </p:nvSpPr>
            <p:spPr bwMode="auto">
              <a:xfrm>
                <a:off x="2899" y="1687"/>
                <a:ext cx="631" cy="915"/>
              </a:xfrm>
              <a:custGeom>
                <a:avLst/>
                <a:gdLst>
                  <a:gd name="T0" fmla="*/ 279 w 1263"/>
                  <a:gd name="T1" fmla="*/ 0 h 1831"/>
                  <a:gd name="T2" fmla="*/ 0 w 1263"/>
                  <a:gd name="T3" fmla="*/ 806 h 1831"/>
                  <a:gd name="T4" fmla="*/ 211 w 1263"/>
                  <a:gd name="T5" fmla="*/ 964 h 1831"/>
                  <a:gd name="T6" fmla="*/ 392 w 1263"/>
                  <a:gd name="T7" fmla="*/ 1185 h 1831"/>
                  <a:gd name="T8" fmla="*/ 481 w 1263"/>
                  <a:gd name="T9" fmla="*/ 1373 h 1831"/>
                  <a:gd name="T10" fmla="*/ 532 w 1263"/>
                  <a:gd name="T11" fmla="*/ 1629 h 1831"/>
                  <a:gd name="T12" fmla="*/ 1211 w 1263"/>
                  <a:gd name="T13" fmla="*/ 1831 h 1831"/>
                  <a:gd name="T14" fmla="*/ 1263 w 1263"/>
                  <a:gd name="T15" fmla="*/ 1612 h 1831"/>
                  <a:gd name="T16" fmla="*/ 1230 w 1263"/>
                  <a:gd name="T17" fmla="*/ 1312 h 1831"/>
                  <a:gd name="T18" fmla="*/ 1070 w 1263"/>
                  <a:gd name="T19" fmla="*/ 884 h 1831"/>
                  <a:gd name="T20" fmla="*/ 831 w 1263"/>
                  <a:gd name="T21" fmla="*/ 498 h 1831"/>
                  <a:gd name="T22" fmla="*/ 551 w 1263"/>
                  <a:gd name="T23" fmla="*/ 200 h 1831"/>
                  <a:gd name="T24" fmla="*/ 279 w 1263"/>
                  <a:gd name="T25" fmla="*/ 0 h 1831"/>
                  <a:gd name="T26" fmla="*/ 279 w 1263"/>
                  <a:gd name="T27" fmla="*/ 0 h 18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63"/>
                  <a:gd name="T43" fmla="*/ 0 h 1831"/>
                  <a:gd name="T44" fmla="*/ 1263 w 1263"/>
                  <a:gd name="T45" fmla="*/ 1831 h 183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63" h="1831">
                    <a:moveTo>
                      <a:pt x="279" y="0"/>
                    </a:moveTo>
                    <a:lnTo>
                      <a:pt x="0" y="806"/>
                    </a:lnTo>
                    <a:lnTo>
                      <a:pt x="211" y="964"/>
                    </a:lnTo>
                    <a:lnTo>
                      <a:pt x="392" y="1185"/>
                    </a:lnTo>
                    <a:lnTo>
                      <a:pt x="481" y="1373"/>
                    </a:lnTo>
                    <a:lnTo>
                      <a:pt x="532" y="1629"/>
                    </a:lnTo>
                    <a:lnTo>
                      <a:pt x="1211" y="1831"/>
                    </a:lnTo>
                    <a:lnTo>
                      <a:pt x="1263" y="1612"/>
                    </a:lnTo>
                    <a:lnTo>
                      <a:pt x="1230" y="1312"/>
                    </a:lnTo>
                    <a:lnTo>
                      <a:pt x="1070" y="884"/>
                    </a:lnTo>
                    <a:lnTo>
                      <a:pt x="831" y="498"/>
                    </a:lnTo>
                    <a:lnTo>
                      <a:pt x="551" y="200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3" name="Freeform 66"/>
              <p:cNvSpPr>
                <a:spLocks/>
              </p:cNvSpPr>
              <p:nvPr/>
            </p:nvSpPr>
            <p:spPr bwMode="auto">
              <a:xfrm>
                <a:off x="2894" y="1205"/>
                <a:ext cx="196" cy="203"/>
              </a:xfrm>
              <a:custGeom>
                <a:avLst/>
                <a:gdLst>
                  <a:gd name="T0" fmla="*/ 0 w 392"/>
                  <a:gd name="T1" fmla="*/ 289 h 405"/>
                  <a:gd name="T2" fmla="*/ 120 w 392"/>
                  <a:gd name="T3" fmla="*/ 0 h 405"/>
                  <a:gd name="T4" fmla="*/ 392 w 392"/>
                  <a:gd name="T5" fmla="*/ 97 h 405"/>
                  <a:gd name="T6" fmla="*/ 301 w 392"/>
                  <a:gd name="T7" fmla="*/ 405 h 405"/>
                  <a:gd name="T8" fmla="*/ 0 w 392"/>
                  <a:gd name="T9" fmla="*/ 289 h 405"/>
                  <a:gd name="T10" fmla="*/ 0 w 392"/>
                  <a:gd name="T11" fmla="*/ 289 h 4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2"/>
                  <a:gd name="T19" fmla="*/ 0 h 405"/>
                  <a:gd name="T20" fmla="*/ 392 w 392"/>
                  <a:gd name="T21" fmla="*/ 405 h 4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2" h="405">
                    <a:moveTo>
                      <a:pt x="0" y="289"/>
                    </a:moveTo>
                    <a:lnTo>
                      <a:pt x="120" y="0"/>
                    </a:lnTo>
                    <a:lnTo>
                      <a:pt x="392" y="97"/>
                    </a:lnTo>
                    <a:lnTo>
                      <a:pt x="301" y="405"/>
                    </a:lnTo>
                    <a:lnTo>
                      <a:pt x="0" y="28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4" name="Freeform 67"/>
              <p:cNvSpPr>
                <a:spLocks/>
              </p:cNvSpPr>
              <p:nvPr/>
            </p:nvSpPr>
            <p:spPr bwMode="auto">
              <a:xfrm>
                <a:off x="2504" y="2175"/>
                <a:ext cx="335" cy="223"/>
              </a:xfrm>
              <a:custGeom>
                <a:avLst/>
                <a:gdLst>
                  <a:gd name="T0" fmla="*/ 0 w 669"/>
                  <a:gd name="T1" fmla="*/ 0 h 447"/>
                  <a:gd name="T2" fmla="*/ 141 w 669"/>
                  <a:gd name="T3" fmla="*/ 379 h 447"/>
                  <a:gd name="T4" fmla="*/ 298 w 669"/>
                  <a:gd name="T5" fmla="*/ 447 h 447"/>
                  <a:gd name="T6" fmla="*/ 669 w 669"/>
                  <a:gd name="T7" fmla="*/ 227 h 447"/>
                  <a:gd name="T8" fmla="*/ 0 w 669"/>
                  <a:gd name="T9" fmla="*/ 0 h 447"/>
                  <a:gd name="T10" fmla="*/ 0 w 669"/>
                  <a:gd name="T11" fmla="*/ 0 h 4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9"/>
                  <a:gd name="T19" fmla="*/ 0 h 447"/>
                  <a:gd name="T20" fmla="*/ 669 w 669"/>
                  <a:gd name="T21" fmla="*/ 447 h 4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9" h="447">
                    <a:moveTo>
                      <a:pt x="0" y="0"/>
                    </a:moveTo>
                    <a:lnTo>
                      <a:pt x="141" y="379"/>
                    </a:lnTo>
                    <a:lnTo>
                      <a:pt x="298" y="447"/>
                    </a:lnTo>
                    <a:lnTo>
                      <a:pt x="669" y="2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5" name="Freeform 68"/>
              <p:cNvSpPr>
                <a:spLocks/>
              </p:cNvSpPr>
              <p:nvPr/>
            </p:nvSpPr>
            <p:spPr bwMode="auto">
              <a:xfrm>
                <a:off x="3070" y="2463"/>
                <a:ext cx="418" cy="418"/>
              </a:xfrm>
              <a:custGeom>
                <a:avLst/>
                <a:gdLst>
                  <a:gd name="T0" fmla="*/ 837 w 837"/>
                  <a:gd name="T1" fmla="*/ 419 h 837"/>
                  <a:gd name="T2" fmla="*/ 833 w 837"/>
                  <a:gd name="T3" fmla="*/ 362 h 837"/>
                  <a:gd name="T4" fmla="*/ 822 w 837"/>
                  <a:gd name="T5" fmla="*/ 307 h 837"/>
                  <a:gd name="T6" fmla="*/ 803 w 837"/>
                  <a:gd name="T7" fmla="*/ 253 h 837"/>
                  <a:gd name="T8" fmla="*/ 776 w 837"/>
                  <a:gd name="T9" fmla="*/ 204 h 837"/>
                  <a:gd name="T10" fmla="*/ 746 w 837"/>
                  <a:gd name="T11" fmla="*/ 156 h 837"/>
                  <a:gd name="T12" fmla="*/ 708 w 837"/>
                  <a:gd name="T13" fmla="*/ 115 h 837"/>
                  <a:gd name="T14" fmla="*/ 664 w 837"/>
                  <a:gd name="T15" fmla="*/ 78 h 837"/>
                  <a:gd name="T16" fmla="*/ 616 w 837"/>
                  <a:gd name="T17" fmla="*/ 48 h 837"/>
                  <a:gd name="T18" fmla="*/ 563 w 837"/>
                  <a:gd name="T19" fmla="*/ 27 h 837"/>
                  <a:gd name="T20" fmla="*/ 508 w 837"/>
                  <a:gd name="T21" fmla="*/ 10 h 837"/>
                  <a:gd name="T22" fmla="*/ 453 w 837"/>
                  <a:gd name="T23" fmla="*/ 2 h 837"/>
                  <a:gd name="T24" fmla="*/ 396 w 837"/>
                  <a:gd name="T25" fmla="*/ 0 h 837"/>
                  <a:gd name="T26" fmla="*/ 341 w 837"/>
                  <a:gd name="T27" fmla="*/ 8 h 837"/>
                  <a:gd name="T28" fmla="*/ 285 w 837"/>
                  <a:gd name="T29" fmla="*/ 21 h 837"/>
                  <a:gd name="T30" fmla="*/ 232 w 837"/>
                  <a:gd name="T31" fmla="*/ 44 h 837"/>
                  <a:gd name="T32" fmla="*/ 185 w 837"/>
                  <a:gd name="T33" fmla="*/ 71 h 837"/>
                  <a:gd name="T34" fmla="*/ 139 w 837"/>
                  <a:gd name="T35" fmla="*/ 107 h 837"/>
                  <a:gd name="T36" fmla="*/ 101 w 837"/>
                  <a:gd name="T37" fmla="*/ 147 h 837"/>
                  <a:gd name="T38" fmla="*/ 65 w 837"/>
                  <a:gd name="T39" fmla="*/ 192 h 837"/>
                  <a:gd name="T40" fmla="*/ 40 w 837"/>
                  <a:gd name="T41" fmla="*/ 242 h 837"/>
                  <a:gd name="T42" fmla="*/ 19 w 837"/>
                  <a:gd name="T43" fmla="*/ 295 h 837"/>
                  <a:gd name="T44" fmla="*/ 6 w 837"/>
                  <a:gd name="T45" fmla="*/ 348 h 837"/>
                  <a:gd name="T46" fmla="*/ 0 w 837"/>
                  <a:gd name="T47" fmla="*/ 407 h 837"/>
                  <a:gd name="T48" fmla="*/ 4 w 837"/>
                  <a:gd name="T49" fmla="*/ 462 h 837"/>
                  <a:gd name="T50" fmla="*/ 14 w 837"/>
                  <a:gd name="T51" fmla="*/ 519 h 837"/>
                  <a:gd name="T52" fmla="*/ 31 w 837"/>
                  <a:gd name="T53" fmla="*/ 571 h 837"/>
                  <a:gd name="T54" fmla="*/ 53 w 837"/>
                  <a:gd name="T55" fmla="*/ 624 h 837"/>
                  <a:gd name="T56" fmla="*/ 84 w 837"/>
                  <a:gd name="T57" fmla="*/ 670 h 837"/>
                  <a:gd name="T58" fmla="*/ 122 w 837"/>
                  <a:gd name="T59" fmla="*/ 711 h 837"/>
                  <a:gd name="T60" fmla="*/ 164 w 837"/>
                  <a:gd name="T61" fmla="*/ 749 h 837"/>
                  <a:gd name="T62" fmla="*/ 211 w 837"/>
                  <a:gd name="T63" fmla="*/ 782 h 837"/>
                  <a:gd name="T64" fmla="*/ 263 w 837"/>
                  <a:gd name="T65" fmla="*/ 805 h 837"/>
                  <a:gd name="T66" fmla="*/ 318 w 837"/>
                  <a:gd name="T67" fmla="*/ 822 h 837"/>
                  <a:gd name="T68" fmla="*/ 371 w 837"/>
                  <a:gd name="T69" fmla="*/ 835 h 837"/>
                  <a:gd name="T70" fmla="*/ 430 w 837"/>
                  <a:gd name="T71" fmla="*/ 837 h 837"/>
                  <a:gd name="T72" fmla="*/ 485 w 837"/>
                  <a:gd name="T73" fmla="*/ 831 h 837"/>
                  <a:gd name="T74" fmla="*/ 540 w 837"/>
                  <a:gd name="T75" fmla="*/ 818 h 837"/>
                  <a:gd name="T76" fmla="*/ 592 w 837"/>
                  <a:gd name="T77" fmla="*/ 799 h 837"/>
                  <a:gd name="T78" fmla="*/ 643 w 837"/>
                  <a:gd name="T79" fmla="*/ 772 h 837"/>
                  <a:gd name="T80" fmla="*/ 689 w 837"/>
                  <a:gd name="T81" fmla="*/ 738 h 837"/>
                  <a:gd name="T82" fmla="*/ 728 w 837"/>
                  <a:gd name="T83" fmla="*/ 698 h 837"/>
                  <a:gd name="T84" fmla="*/ 765 w 837"/>
                  <a:gd name="T85" fmla="*/ 654 h 837"/>
                  <a:gd name="T86" fmla="*/ 793 w 837"/>
                  <a:gd name="T87" fmla="*/ 605 h 837"/>
                  <a:gd name="T88" fmla="*/ 814 w 837"/>
                  <a:gd name="T89" fmla="*/ 552 h 837"/>
                  <a:gd name="T90" fmla="*/ 829 w 837"/>
                  <a:gd name="T91" fmla="*/ 499 h 837"/>
                  <a:gd name="T92" fmla="*/ 837 w 837"/>
                  <a:gd name="T93" fmla="*/ 443 h 837"/>
                  <a:gd name="T94" fmla="*/ 837 w 837"/>
                  <a:gd name="T95" fmla="*/ 419 h 837"/>
                  <a:gd name="T96" fmla="*/ 837 w 837"/>
                  <a:gd name="T97" fmla="*/ 419 h 83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37"/>
                  <a:gd name="T148" fmla="*/ 0 h 837"/>
                  <a:gd name="T149" fmla="*/ 837 w 837"/>
                  <a:gd name="T150" fmla="*/ 837 h 83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37" h="837">
                    <a:moveTo>
                      <a:pt x="837" y="419"/>
                    </a:moveTo>
                    <a:lnTo>
                      <a:pt x="833" y="362"/>
                    </a:lnTo>
                    <a:lnTo>
                      <a:pt x="822" y="307"/>
                    </a:lnTo>
                    <a:lnTo>
                      <a:pt x="803" y="253"/>
                    </a:lnTo>
                    <a:lnTo>
                      <a:pt x="776" y="204"/>
                    </a:lnTo>
                    <a:lnTo>
                      <a:pt x="746" y="156"/>
                    </a:lnTo>
                    <a:lnTo>
                      <a:pt x="708" y="115"/>
                    </a:lnTo>
                    <a:lnTo>
                      <a:pt x="664" y="78"/>
                    </a:lnTo>
                    <a:lnTo>
                      <a:pt x="616" y="48"/>
                    </a:lnTo>
                    <a:lnTo>
                      <a:pt x="563" y="27"/>
                    </a:lnTo>
                    <a:lnTo>
                      <a:pt x="508" y="10"/>
                    </a:lnTo>
                    <a:lnTo>
                      <a:pt x="453" y="2"/>
                    </a:lnTo>
                    <a:lnTo>
                      <a:pt x="396" y="0"/>
                    </a:lnTo>
                    <a:lnTo>
                      <a:pt x="341" y="8"/>
                    </a:lnTo>
                    <a:lnTo>
                      <a:pt x="285" y="21"/>
                    </a:lnTo>
                    <a:lnTo>
                      <a:pt x="232" y="44"/>
                    </a:lnTo>
                    <a:lnTo>
                      <a:pt x="185" y="71"/>
                    </a:lnTo>
                    <a:lnTo>
                      <a:pt x="139" y="107"/>
                    </a:lnTo>
                    <a:lnTo>
                      <a:pt x="101" y="147"/>
                    </a:lnTo>
                    <a:lnTo>
                      <a:pt x="65" y="192"/>
                    </a:lnTo>
                    <a:lnTo>
                      <a:pt x="40" y="242"/>
                    </a:lnTo>
                    <a:lnTo>
                      <a:pt x="19" y="295"/>
                    </a:lnTo>
                    <a:lnTo>
                      <a:pt x="6" y="348"/>
                    </a:lnTo>
                    <a:lnTo>
                      <a:pt x="0" y="407"/>
                    </a:lnTo>
                    <a:lnTo>
                      <a:pt x="4" y="462"/>
                    </a:lnTo>
                    <a:lnTo>
                      <a:pt x="14" y="519"/>
                    </a:lnTo>
                    <a:lnTo>
                      <a:pt x="31" y="571"/>
                    </a:lnTo>
                    <a:lnTo>
                      <a:pt x="53" y="624"/>
                    </a:lnTo>
                    <a:lnTo>
                      <a:pt x="84" y="670"/>
                    </a:lnTo>
                    <a:lnTo>
                      <a:pt x="122" y="711"/>
                    </a:lnTo>
                    <a:lnTo>
                      <a:pt x="164" y="749"/>
                    </a:lnTo>
                    <a:lnTo>
                      <a:pt x="211" y="782"/>
                    </a:lnTo>
                    <a:lnTo>
                      <a:pt x="263" y="805"/>
                    </a:lnTo>
                    <a:lnTo>
                      <a:pt x="318" y="822"/>
                    </a:lnTo>
                    <a:lnTo>
                      <a:pt x="371" y="835"/>
                    </a:lnTo>
                    <a:lnTo>
                      <a:pt x="430" y="837"/>
                    </a:lnTo>
                    <a:lnTo>
                      <a:pt x="485" y="831"/>
                    </a:lnTo>
                    <a:lnTo>
                      <a:pt x="540" y="818"/>
                    </a:lnTo>
                    <a:lnTo>
                      <a:pt x="592" y="799"/>
                    </a:lnTo>
                    <a:lnTo>
                      <a:pt x="643" y="772"/>
                    </a:lnTo>
                    <a:lnTo>
                      <a:pt x="689" y="738"/>
                    </a:lnTo>
                    <a:lnTo>
                      <a:pt x="728" y="698"/>
                    </a:lnTo>
                    <a:lnTo>
                      <a:pt x="765" y="654"/>
                    </a:lnTo>
                    <a:lnTo>
                      <a:pt x="793" y="605"/>
                    </a:lnTo>
                    <a:lnTo>
                      <a:pt x="814" y="552"/>
                    </a:lnTo>
                    <a:lnTo>
                      <a:pt x="829" y="499"/>
                    </a:lnTo>
                    <a:lnTo>
                      <a:pt x="837" y="443"/>
                    </a:lnTo>
                    <a:lnTo>
                      <a:pt x="837" y="4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6" name="Freeform 69"/>
              <p:cNvSpPr>
                <a:spLocks/>
              </p:cNvSpPr>
              <p:nvPr/>
            </p:nvSpPr>
            <p:spPr bwMode="auto">
              <a:xfrm>
                <a:off x="2520" y="1339"/>
                <a:ext cx="609" cy="944"/>
              </a:xfrm>
              <a:custGeom>
                <a:avLst/>
                <a:gdLst>
                  <a:gd name="T0" fmla="*/ 590 w 1219"/>
                  <a:gd name="T1" fmla="*/ 0 h 1888"/>
                  <a:gd name="T2" fmla="*/ 0 w 1219"/>
                  <a:gd name="T3" fmla="*/ 1660 h 1888"/>
                  <a:gd name="T4" fmla="*/ 609 w 1219"/>
                  <a:gd name="T5" fmla="*/ 1888 h 1888"/>
                  <a:gd name="T6" fmla="*/ 1219 w 1219"/>
                  <a:gd name="T7" fmla="*/ 209 h 1888"/>
                  <a:gd name="T8" fmla="*/ 590 w 1219"/>
                  <a:gd name="T9" fmla="*/ 0 h 1888"/>
                  <a:gd name="T10" fmla="*/ 590 w 1219"/>
                  <a:gd name="T11" fmla="*/ 0 h 18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19"/>
                  <a:gd name="T19" fmla="*/ 0 h 1888"/>
                  <a:gd name="T20" fmla="*/ 1219 w 1219"/>
                  <a:gd name="T21" fmla="*/ 1888 h 18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19" h="1888">
                    <a:moveTo>
                      <a:pt x="590" y="0"/>
                    </a:moveTo>
                    <a:lnTo>
                      <a:pt x="0" y="1660"/>
                    </a:lnTo>
                    <a:lnTo>
                      <a:pt x="609" y="1888"/>
                    </a:lnTo>
                    <a:lnTo>
                      <a:pt x="1219" y="209"/>
                    </a:lnTo>
                    <a:lnTo>
                      <a:pt x="59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7" name="Freeform 70"/>
              <p:cNvSpPr>
                <a:spLocks/>
              </p:cNvSpPr>
              <p:nvPr/>
            </p:nvSpPr>
            <p:spPr bwMode="auto">
              <a:xfrm>
                <a:off x="2233" y="2751"/>
                <a:ext cx="1171" cy="373"/>
              </a:xfrm>
              <a:custGeom>
                <a:avLst/>
                <a:gdLst>
                  <a:gd name="T0" fmla="*/ 1042 w 2341"/>
                  <a:gd name="T1" fmla="*/ 0 h 748"/>
                  <a:gd name="T2" fmla="*/ 1662 w 2341"/>
                  <a:gd name="T3" fmla="*/ 0 h 748"/>
                  <a:gd name="T4" fmla="*/ 1812 w 2341"/>
                  <a:gd name="T5" fmla="*/ 170 h 748"/>
                  <a:gd name="T6" fmla="*/ 2080 w 2341"/>
                  <a:gd name="T7" fmla="*/ 280 h 748"/>
                  <a:gd name="T8" fmla="*/ 2080 w 2341"/>
                  <a:gd name="T9" fmla="*/ 478 h 748"/>
                  <a:gd name="T10" fmla="*/ 2341 w 2341"/>
                  <a:gd name="T11" fmla="*/ 478 h 748"/>
                  <a:gd name="T12" fmla="*/ 2341 w 2341"/>
                  <a:gd name="T13" fmla="*/ 748 h 748"/>
                  <a:gd name="T14" fmla="*/ 0 w 2341"/>
                  <a:gd name="T15" fmla="*/ 748 h 748"/>
                  <a:gd name="T16" fmla="*/ 0 w 2341"/>
                  <a:gd name="T17" fmla="*/ 478 h 748"/>
                  <a:gd name="T18" fmla="*/ 1042 w 2341"/>
                  <a:gd name="T19" fmla="*/ 478 h 748"/>
                  <a:gd name="T20" fmla="*/ 1042 w 2341"/>
                  <a:gd name="T21" fmla="*/ 0 h 748"/>
                  <a:gd name="T22" fmla="*/ 1042 w 2341"/>
                  <a:gd name="T23" fmla="*/ 0 h 7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41"/>
                  <a:gd name="T37" fmla="*/ 0 h 748"/>
                  <a:gd name="T38" fmla="*/ 2341 w 2341"/>
                  <a:gd name="T39" fmla="*/ 748 h 7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41" h="748">
                    <a:moveTo>
                      <a:pt x="1042" y="0"/>
                    </a:moveTo>
                    <a:lnTo>
                      <a:pt x="1662" y="0"/>
                    </a:lnTo>
                    <a:lnTo>
                      <a:pt x="1812" y="170"/>
                    </a:lnTo>
                    <a:lnTo>
                      <a:pt x="2080" y="280"/>
                    </a:lnTo>
                    <a:lnTo>
                      <a:pt x="2080" y="478"/>
                    </a:lnTo>
                    <a:lnTo>
                      <a:pt x="2341" y="478"/>
                    </a:lnTo>
                    <a:lnTo>
                      <a:pt x="2341" y="748"/>
                    </a:lnTo>
                    <a:lnTo>
                      <a:pt x="0" y="748"/>
                    </a:lnTo>
                    <a:lnTo>
                      <a:pt x="0" y="478"/>
                    </a:lnTo>
                    <a:lnTo>
                      <a:pt x="1042" y="478"/>
                    </a:lnTo>
                    <a:lnTo>
                      <a:pt x="104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8" name="Freeform 71"/>
              <p:cNvSpPr>
                <a:spLocks/>
              </p:cNvSpPr>
              <p:nvPr/>
            </p:nvSpPr>
            <p:spPr bwMode="auto">
              <a:xfrm>
                <a:off x="2449" y="1150"/>
                <a:ext cx="740" cy="1278"/>
              </a:xfrm>
              <a:custGeom>
                <a:avLst/>
                <a:gdLst>
                  <a:gd name="T0" fmla="*/ 1380 w 1479"/>
                  <a:gd name="T1" fmla="*/ 148 h 2555"/>
                  <a:gd name="T2" fmla="*/ 960 w 1479"/>
                  <a:gd name="T3" fmla="*/ 0 h 2555"/>
                  <a:gd name="T4" fmla="*/ 850 w 1479"/>
                  <a:gd name="T5" fmla="*/ 298 h 2555"/>
                  <a:gd name="T6" fmla="*/ 678 w 1479"/>
                  <a:gd name="T7" fmla="*/ 240 h 2555"/>
                  <a:gd name="T8" fmla="*/ 0 w 1479"/>
                  <a:gd name="T9" fmla="*/ 2078 h 2555"/>
                  <a:gd name="T10" fmla="*/ 211 w 1479"/>
                  <a:gd name="T11" fmla="*/ 2487 h 2555"/>
                  <a:gd name="T12" fmla="*/ 389 w 1479"/>
                  <a:gd name="T13" fmla="*/ 2555 h 2555"/>
                  <a:gd name="T14" fmla="*/ 812 w 1479"/>
                  <a:gd name="T15" fmla="*/ 2376 h 2555"/>
                  <a:gd name="T16" fmla="*/ 659 w 1479"/>
                  <a:gd name="T17" fmla="*/ 2266 h 2555"/>
                  <a:gd name="T18" fmla="*/ 370 w 1479"/>
                  <a:gd name="T19" fmla="*/ 2395 h 2555"/>
                  <a:gd name="T20" fmla="*/ 330 w 1479"/>
                  <a:gd name="T21" fmla="*/ 2386 h 2555"/>
                  <a:gd name="T22" fmla="*/ 188 w 1479"/>
                  <a:gd name="T23" fmla="*/ 2097 h 2555"/>
                  <a:gd name="T24" fmla="*/ 779 w 1479"/>
                  <a:gd name="T25" fmla="*/ 468 h 2555"/>
                  <a:gd name="T26" fmla="*/ 1308 w 1479"/>
                  <a:gd name="T27" fmla="*/ 656 h 2555"/>
                  <a:gd name="T28" fmla="*/ 1479 w 1479"/>
                  <a:gd name="T29" fmla="*/ 538 h 2555"/>
                  <a:gd name="T30" fmla="*/ 1000 w 1479"/>
                  <a:gd name="T31" fmla="*/ 359 h 2555"/>
                  <a:gd name="T32" fmla="*/ 1061 w 1479"/>
                  <a:gd name="T33" fmla="*/ 198 h 2555"/>
                  <a:gd name="T34" fmla="*/ 1260 w 1479"/>
                  <a:gd name="T35" fmla="*/ 279 h 2555"/>
                  <a:gd name="T36" fmla="*/ 1380 w 1479"/>
                  <a:gd name="T37" fmla="*/ 148 h 2555"/>
                  <a:gd name="T38" fmla="*/ 1380 w 1479"/>
                  <a:gd name="T39" fmla="*/ 148 h 255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79"/>
                  <a:gd name="T61" fmla="*/ 0 h 2555"/>
                  <a:gd name="T62" fmla="*/ 1479 w 1479"/>
                  <a:gd name="T63" fmla="*/ 2555 h 255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79" h="2555">
                    <a:moveTo>
                      <a:pt x="1380" y="148"/>
                    </a:moveTo>
                    <a:lnTo>
                      <a:pt x="960" y="0"/>
                    </a:lnTo>
                    <a:lnTo>
                      <a:pt x="850" y="298"/>
                    </a:lnTo>
                    <a:lnTo>
                      <a:pt x="678" y="240"/>
                    </a:lnTo>
                    <a:lnTo>
                      <a:pt x="0" y="2078"/>
                    </a:lnTo>
                    <a:lnTo>
                      <a:pt x="211" y="2487"/>
                    </a:lnTo>
                    <a:lnTo>
                      <a:pt x="389" y="2555"/>
                    </a:lnTo>
                    <a:lnTo>
                      <a:pt x="812" y="2376"/>
                    </a:lnTo>
                    <a:lnTo>
                      <a:pt x="659" y="2266"/>
                    </a:lnTo>
                    <a:lnTo>
                      <a:pt x="370" y="2395"/>
                    </a:lnTo>
                    <a:lnTo>
                      <a:pt x="330" y="2386"/>
                    </a:lnTo>
                    <a:lnTo>
                      <a:pt x="188" y="2097"/>
                    </a:lnTo>
                    <a:lnTo>
                      <a:pt x="779" y="468"/>
                    </a:lnTo>
                    <a:lnTo>
                      <a:pt x="1308" y="656"/>
                    </a:lnTo>
                    <a:lnTo>
                      <a:pt x="1479" y="538"/>
                    </a:lnTo>
                    <a:lnTo>
                      <a:pt x="1000" y="359"/>
                    </a:lnTo>
                    <a:lnTo>
                      <a:pt x="1061" y="198"/>
                    </a:lnTo>
                    <a:lnTo>
                      <a:pt x="1260" y="279"/>
                    </a:lnTo>
                    <a:lnTo>
                      <a:pt x="1380" y="1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9" name="Freeform 72"/>
              <p:cNvSpPr>
                <a:spLocks/>
              </p:cNvSpPr>
              <p:nvPr/>
            </p:nvSpPr>
            <p:spPr bwMode="auto">
              <a:xfrm>
                <a:off x="2449" y="1224"/>
                <a:ext cx="740" cy="1114"/>
              </a:xfrm>
              <a:custGeom>
                <a:avLst/>
                <a:gdLst>
                  <a:gd name="T0" fmla="*/ 1380 w 1479"/>
                  <a:gd name="T1" fmla="*/ 0 h 2228"/>
                  <a:gd name="T2" fmla="*/ 1260 w 1479"/>
                  <a:gd name="T3" fmla="*/ 348 h 2228"/>
                  <a:gd name="T4" fmla="*/ 1479 w 1479"/>
                  <a:gd name="T5" fmla="*/ 390 h 2228"/>
                  <a:gd name="T6" fmla="*/ 812 w 1479"/>
                  <a:gd name="T7" fmla="*/ 2228 h 2228"/>
                  <a:gd name="T8" fmla="*/ 0 w 1479"/>
                  <a:gd name="T9" fmla="*/ 1930 h 2228"/>
                  <a:gd name="T10" fmla="*/ 129 w 1479"/>
                  <a:gd name="T11" fmla="*/ 1791 h 2228"/>
                  <a:gd name="T12" fmla="*/ 690 w 1479"/>
                  <a:gd name="T13" fmla="*/ 2000 h 2228"/>
                  <a:gd name="T14" fmla="*/ 1260 w 1479"/>
                  <a:gd name="T15" fmla="*/ 468 h 2228"/>
                  <a:gd name="T16" fmla="*/ 1101 w 1479"/>
                  <a:gd name="T17" fmla="*/ 289 h 2228"/>
                  <a:gd name="T18" fmla="*/ 1199 w 1479"/>
                  <a:gd name="T19" fmla="*/ 59 h 2228"/>
                  <a:gd name="T20" fmla="*/ 1380 w 1479"/>
                  <a:gd name="T21" fmla="*/ 0 h 2228"/>
                  <a:gd name="T22" fmla="*/ 1380 w 1479"/>
                  <a:gd name="T23" fmla="*/ 0 h 22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79"/>
                  <a:gd name="T37" fmla="*/ 0 h 2228"/>
                  <a:gd name="T38" fmla="*/ 1479 w 1479"/>
                  <a:gd name="T39" fmla="*/ 2228 h 22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79" h="2228">
                    <a:moveTo>
                      <a:pt x="1380" y="0"/>
                    </a:moveTo>
                    <a:lnTo>
                      <a:pt x="1260" y="348"/>
                    </a:lnTo>
                    <a:lnTo>
                      <a:pt x="1479" y="390"/>
                    </a:lnTo>
                    <a:lnTo>
                      <a:pt x="812" y="2228"/>
                    </a:lnTo>
                    <a:lnTo>
                      <a:pt x="0" y="1930"/>
                    </a:lnTo>
                    <a:lnTo>
                      <a:pt x="129" y="1791"/>
                    </a:lnTo>
                    <a:lnTo>
                      <a:pt x="690" y="2000"/>
                    </a:lnTo>
                    <a:lnTo>
                      <a:pt x="1260" y="468"/>
                    </a:lnTo>
                    <a:lnTo>
                      <a:pt x="1101" y="289"/>
                    </a:lnTo>
                    <a:lnTo>
                      <a:pt x="1199" y="59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0" name="Freeform 73"/>
              <p:cNvSpPr>
                <a:spLocks/>
              </p:cNvSpPr>
              <p:nvPr/>
            </p:nvSpPr>
            <p:spPr bwMode="auto">
              <a:xfrm>
                <a:off x="2894" y="2044"/>
                <a:ext cx="305" cy="469"/>
              </a:xfrm>
              <a:custGeom>
                <a:avLst/>
                <a:gdLst>
                  <a:gd name="T0" fmla="*/ 0 w 611"/>
                  <a:gd name="T1" fmla="*/ 211 h 937"/>
                  <a:gd name="T2" fmla="*/ 101 w 611"/>
                  <a:gd name="T3" fmla="*/ 279 h 937"/>
                  <a:gd name="T4" fmla="*/ 212 w 611"/>
                  <a:gd name="T5" fmla="*/ 369 h 937"/>
                  <a:gd name="T6" fmla="*/ 289 w 611"/>
                  <a:gd name="T7" fmla="*/ 470 h 937"/>
                  <a:gd name="T8" fmla="*/ 360 w 611"/>
                  <a:gd name="T9" fmla="*/ 597 h 937"/>
                  <a:gd name="T10" fmla="*/ 409 w 611"/>
                  <a:gd name="T11" fmla="*/ 726 h 937"/>
                  <a:gd name="T12" fmla="*/ 451 w 611"/>
                  <a:gd name="T13" fmla="*/ 937 h 937"/>
                  <a:gd name="T14" fmla="*/ 611 w 611"/>
                  <a:gd name="T15" fmla="*/ 836 h 937"/>
                  <a:gd name="T16" fmla="*/ 580 w 611"/>
                  <a:gd name="T17" fmla="*/ 658 h 937"/>
                  <a:gd name="T18" fmla="*/ 521 w 611"/>
                  <a:gd name="T19" fmla="*/ 487 h 937"/>
                  <a:gd name="T20" fmla="*/ 432 w 611"/>
                  <a:gd name="T21" fmla="*/ 329 h 937"/>
                  <a:gd name="T22" fmla="*/ 350 w 611"/>
                  <a:gd name="T23" fmla="*/ 220 h 937"/>
                  <a:gd name="T24" fmla="*/ 240 w 611"/>
                  <a:gd name="T25" fmla="*/ 110 h 937"/>
                  <a:gd name="T26" fmla="*/ 92 w 611"/>
                  <a:gd name="T27" fmla="*/ 0 h 937"/>
                  <a:gd name="T28" fmla="*/ 0 w 611"/>
                  <a:gd name="T29" fmla="*/ 211 h 937"/>
                  <a:gd name="T30" fmla="*/ 0 w 611"/>
                  <a:gd name="T31" fmla="*/ 211 h 93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11"/>
                  <a:gd name="T49" fmla="*/ 0 h 937"/>
                  <a:gd name="T50" fmla="*/ 611 w 611"/>
                  <a:gd name="T51" fmla="*/ 937 h 93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11" h="937">
                    <a:moveTo>
                      <a:pt x="0" y="211"/>
                    </a:moveTo>
                    <a:lnTo>
                      <a:pt x="101" y="279"/>
                    </a:lnTo>
                    <a:lnTo>
                      <a:pt x="212" y="369"/>
                    </a:lnTo>
                    <a:lnTo>
                      <a:pt x="289" y="470"/>
                    </a:lnTo>
                    <a:lnTo>
                      <a:pt x="360" y="597"/>
                    </a:lnTo>
                    <a:lnTo>
                      <a:pt x="409" y="726"/>
                    </a:lnTo>
                    <a:lnTo>
                      <a:pt x="451" y="937"/>
                    </a:lnTo>
                    <a:lnTo>
                      <a:pt x="611" y="836"/>
                    </a:lnTo>
                    <a:lnTo>
                      <a:pt x="580" y="658"/>
                    </a:lnTo>
                    <a:lnTo>
                      <a:pt x="521" y="487"/>
                    </a:lnTo>
                    <a:lnTo>
                      <a:pt x="432" y="329"/>
                    </a:lnTo>
                    <a:lnTo>
                      <a:pt x="350" y="220"/>
                    </a:lnTo>
                    <a:lnTo>
                      <a:pt x="240" y="110"/>
                    </a:lnTo>
                    <a:lnTo>
                      <a:pt x="92" y="0"/>
                    </a:lnTo>
                    <a:lnTo>
                      <a:pt x="0" y="2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1" name="Freeform 74"/>
              <p:cNvSpPr>
                <a:spLocks/>
              </p:cNvSpPr>
              <p:nvPr/>
            </p:nvSpPr>
            <p:spPr bwMode="auto">
              <a:xfrm>
                <a:off x="3029" y="1638"/>
                <a:ext cx="545" cy="1048"/>
              </a:xfrm>
              <a:custGeom>
                <a:avLst/>
                <a:gdLst>
                  <a:gd name="T0" fmla="*/ 61 w 1090"/>
                  <a:gd name="T1" fmla="*/ 0 h 2097"/>
                  <a:gd name="T2" fmla="*/ 331 w 1090"/>
                  <a:gd name="T3" fmla="*/ 208 h 2097"/>
                  <a:gd name="T4" fmla="*/ 480 w 1090"/>
                  <a:gd name="T5" fmla="*/ 358 h 2097"/>
                  <a:gd name="T6" fmla="*/ 641 w 1090"/>
                  <a:gd name="T7" fmla="*/ 555 h 2097"/>
                  <a:gd name="T8" fmla="*/ 750 w 1090"/>
                  <a:gd name="T9" fmla="*/ 727 h 2097"/>
                  <a:gd name="T10" fmla="*/ 869 w 1090"/>
                  <a:gd name="T11" fmla="*/ 924 h 2097"/>
                  <a:gd name="T12" fmla="*/ 982 w 1090"/>
                  <a:gd name="T13" fmla="*/ 1164 h 2097"/>
                  <a:gd name="T14" fmla="*/ 1061 w 1090"/>
                  <a:gd name="T15" fmla="*/ 1411 h 2097"/>
                  <a:gd name="T16" fmla="*/ 1090 w 1090"/>
                  <a:gd name="T17" fmla="*/ 1592 h 2097"/>
                  <a:gd name="T18" fmla="*/ 1090 w 1090"/>
                  <a:gd name="T19" fmla="*/ 1761 h 2097"/>
                  <a:gd name="T20" fmla="*/ 1080 w 1090"/>
                  <a:gd name="T21" fmla="*/ 1890 h 2097"/>
                  <a:gd name="T22" fmla="*/ 991 w 1090"/>
                  <a:gd name="T23" fmla="*/ 2097 h 2097"/>
                  <a:gd name="T24" fmla="*/ 869 w 1090"/>
                  <a:gd name="T25" fmla="*/ 1829 h 2097"/>
                  <a:gd name="T26" fmla="*/ 892 w 1090"/>
                  <a:gd name="T27" fmla="*/ 1650 h 2097"/>
                  <a:gd name="T28" fmla="*/ 869 w 1090"/>
                  <a:gd name="T29" fmla="*/ 1502 h 2097"/>
                  <a:gd name="T30" fmla="*/ 810 w 1090"/>
                  <a:gd name="T31" fmla="*/ 1291 h 2097"/>
                  <a:gd name="T32" fmla="*/ 691 w 1090"/>
                  <a:gd name="T33" fmla="*/ 1015 h 2097"/>
                  <a:gd name="T34" fmla="*/ 590 w 1090"/>
                  <a:gd name="T35" fmla="*/ 814 h 2097"/>
                  <a:gd name="T36" fmla="*/ 430 w 1090"/>
                  <a:gd name="T37" fmla="*/ 607 h 2097"/>
                  <a:gd name="T38" fmla="*/ 282 w 1090"/>
                  <a:gd name="T39" fmla="*/ 457 h 2097"/>
                  <a:gd name="T40" fmla="*/ 132 w 1090"/>
                  <a:gd name="T41" fmla="*/ 318 h 2097"/>
                  <a:gd name="T42" fmla="*/ 0 w 1090"/>
                  <a:gd name="T43" fmla="*/ 219 h 2097"/>
                  <a:gd name="T44" fmla="*/ 61 w 1090"/>
                  <a:gd name="T45" fmla="*/ 0 h 2097"/>
                  <a:gd name="T46" fmla="*/ 61 w 1090"/>
                  <a:gd name="T47" fmla="*/ 0 h 209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90"/>
                  <a:gd name="T73" fmla="*/ 0 h 2097"/>
                  <a:gd name="T74" fmla="*/ 1090 w 1090"/>
                  <a:gd name="T75" fmla="*/ 2097 h 209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90" h="2097">
                    <a:moveTo>
                      <a:pt x="61" y="0"/>
                    </a:moveTo>
                    <a:lnTo>
                      <a:pt x="331" y="208"/>
                    </a:lnTo>
                    <a:lnTo>
                      <a:pt x="480" y="358"/>
                    </a:lnTo>
                    <a:lnTo>
                      <a:pt x="641" y="555"/>
                    </a:lnTo>
                    <a:lnTo>
                      <a:pt x="750" y="727"/>
                    </a:lnTo>
                    <a:lnTo>
                      <a:pt x="869" y="924"/>
                    </a:lnTo>
                    <a:lnTo>
                      <a:pt x="982" y="1164"/>
                    </a:lnTo>
                    <a:lnTo>
                      <a:pt x="1061" y="1411"/>
                    </a:lnTo>
                    <a:lnTo>
                      <a:pt x="1090" y="1592"/>
                    </a:lnTo>
                    <a:lnTo>
                      <a:pt x="1090" y="1761"/>
                    </a:lnTo>
                    <a:lnTo>
                      <a:pt x="1080" y="1890"/>
                    </a:lnTo>
                    <a:lnTo>
                      <a:pt x="991" y="2097"/>
                    </a:lnTo>
                    <a:lnTo>
                      <a:pt x="869" y="1829"/>
                    </a:lnTo>
                    <a:lnTo>
                      <a:pt x="892" y="1650"/>
                    </a:lnTo>
                    <a:lnTo>
                      <a:pt x="869" y="1502"/>
                    </a:lnTo>
                    <a:lnTo>
                      <a:pt x="810" y="1291"/>
                    </a:lnTo>
                    <a:lnTo>
                      <a:pt x="691" y="1015"/>
                    </a:lnTo>
                    <a:lnTo>
                      <a:pt x="590" y="814"/>
                    </a:lnTo>
                    <a:lnTo>
                      <a:pt x="430" y="607"/>
                    </a:lnTo>
                    <a:lnTo>
                      <a:pt x="282" y="457"/>
                    </a:lnTo>
                    <a:lnTo>
                      <a:pt x="132" y="318"/>
                    </a:lnTo>
                    <a:lnTo>
                      <a:pt x="0" y="219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2" name="Freeform 75"/>
              <p:cNvSpPr>
                <a:spLocks/>
              </p:cNvSpPr>
              <p:nvPr/>
            </p:nvSpPr>
            <p:spPr bwMode="auto">
              <a:xfrm>
                <a:off x="3005" y="2403"/>
                <a:ext cx="280" cy="538"/>
              </a:xfrm>
              <a:custGeom>
                <a:avLst/>
                <a:gdLst>
                  <a:gd name="T0" fmla="*/ 561 w 561"/>
                  <a:gd name="T1" fmla="*/ 865 h 1076"/>
                  <a:gd name="T2" fmla="*/ 538 w 561"/>
                  <a:gd name="T3" fmla="*/ 867 h 1076"/>
                  <a:gd name="T4" fmla="*/ 489 w 561"/>
                  <a:gd name="T5" fmla="*/ 863 h 1076"/>
                  <a:gd name="T6" fmla="*/ 441 w 561"/>
                  <a:gd name="T7" fmla="*/ 849 h 1076"/>
                  <a:gd name="T8" fmla="*/ 394 w 561"/>
                  <a:gd name="T9" fmla="*/ 830 h 1076"/>
                  <a:gd name="T10" fmla="*/ 350 w 561"/>
                  <a:gd name="T11" fmla="*/ 808 h 1076"/>
                  <a:gd name="T12" fmla="*/ 312 w 561"/>
                  <a:gd name="T13" fmla="*/ 773 h 1076"/>
                  <a:gd name="T14" fmla="*/ 278 w 561"/>
                  <a:gd name="T15" fmla="*/ 737 h 1076"/>
                  <a:gd name="T16" fmla="*/ 249 w 561"/>
                  <a:gd name="T17" fmla="*/ 695 h 1076"/>
                  <a:gd name="T18" fmla="*/ 230 w 561"/>
                  <a:gd name="T19" fmla="*/ 650 h 1076"/>
                  <a:gd name="T20" fmla="*/ 215 w 561"/>
                  <a:gd name="T21" fmla="*/ 602 h 1076"/>
                  <a:gd name="T22" fmla="*/ 211 w 561"/>
                  <a:gd name="T23" fmla="*/ 551 h 1076"/>
                  <a:gd name="T24" fmla="*/ 211 w 561"/>
                  <a:gd name="T25" fmla="*/ 502 h 1076"/>
                  <a:gd name="T26" fmla="*/ 221 w 561"/>
                  <a:gd name="T27" fmla="*/ 452 h 1076"/>
                  <a:gd name="T28" fmla="*/ 238 w 561"/>
                  <a:gd name="T29" fmla="*/ 407 h 1076"/>
                  <a:gd name="T30" fmla="*/ 261 w 561"/>
                  <a:gd name="T31" fmla="*/ 361 h 1076"/>
                  <a:gd name="T32" fmla="*/ 293 w 561"/>
                  <a:gd name="T33" fmla="*/ 321 h 1076"/>
                  <a:gd name="T34" fmla="*/ 329 w 561"/>
                  <a:gd name="T35" fmla="*/ 287 h 1076"/>
                  <a:gd name="T36" fmla="*/ 369 w 561"/>
                  <a:gd name="T37" fmla="*/ 256 h 1076"/>
                  <a:gd name="T38" fmla="*/ 413 w 561"/>
                  <a:gd name="T39" fmla="*/ 234 h 1076"/>
                  <a:gd name="T40" fmla="*/ 460 w 561"/>
                  <a:gd name="T41" fmla="*/ 216 h 1076"/>
                  <a:gd name="T42" fmla="*/ 510 w 561"/>
                  <a:gd name="T43" fmla="*/ 211 h 1076"/>
                  <a:gd name="T44" fmla="*/ 561 w 561"/>
                  <a:gd name="T45" fmla="*/ 211 h 1076"/>
                  <a:gd name="T46" fmla="*/ 561 w 561"/>
                  <a:gd name="T47" fmla="*/ 0 h 1076"/>
                  <a:gd name="T48" fmla="*/ 496 w 561"/>
                  <a:gd name="T49" fmla="*/ 2 h 1076"/>
                  <a:gd name="T50" fmla="*/ 432 w 561"/>
                  <a:gd name="T51" fmla="*/ 9 h 1076"/>
                  <a:gd name="T52" fmla="*/ 371 w 561"/>
                  <a:gd name="T53" fmla="*/ 26 h 1076"/>
                  <a:gd name="T54" fmla="*/ 312 w 561"/>
                  <a:gd name="T55" fmla="*/ 49 h 1076"/>
                  <a:gd name="T56" fmla="*/ 253 w 561"/>
                  <a:gd name="T57" fmla="*/ 81 h 1076"/>
                  <a:gd name="T58" fmla="*/ 202 w 561"/>
                  <a:gd name="T59" fmla="*/ 118 h 1076"/>
                  <a:gd name="T60" fmla="*/ 154 w 561"/>
                  <a:gd name="T61" fmla="*/ 159 h 1076"/>
                  <a:gd name="T62" fmla="*/ 112 w 561"/>
                  <a:gd name="T63" fmla="*/ 207 h 1076"/>
                  <a:gd name="T64" fmla="*/ 76 w 561"/>
                  <a:gd name="T65" fmla="*/ 262 h 1076"/>
                  <a:gd name="T66" fmla="*/ 46 w 561"/>
                  <a:gd name="T67" fmla="*/ 317 h 1076"/>
                  <a:gd name="T68" fmla="*/ 25 w 561"/>
                  <a:gd name="T69" fmla="*/ 380 h 1076"/>
                  <a:gd name="T70" fmla="*/ 8 w 561"/>
                  <a:gd name="T71" fmla="*/ 443 h 1076"/>
                  <a:gd name="T72" fmla="*/ 0 w 561"/>
                  <a:gd name="T73" fmla="*/ 503 h 1076"/>
                  <a:gd name="T74" fmla="*/ 0 w 561"/>
                  <a:gd name="T75" fmla="*/ 568 h 1076"/>
                  <a:gd name="T76" fmla="*/ 8 w 561"/>
                  <a:gd name="T77" fmla="*/ 633 h 1076"/>
                  <a:gd name="T78" fmla="*/ 25 w 561"/>
                  <a:gd name="T79" fmla="*/ 695 h 1076"/>
                  <a:gd name="T80" fmla="*/ 46 w 561"/>
                  <a:gd name="T81" fmla="*/ 754 h 1076"/>
                  <a:gd name="T82" fmla="*/ 74 w 561"/>
                  <a:gd name="T83" fmla="*/ 811 h 1076"/>
                  <a:gd name="T84" fmla="*/ 110 w 561"/>
                  <a:gd name="T85" fmla="*/ 865 h 1076"/>
                  <a:gd name="T86" fmla="*/ 154 w 561"/>
                  <a:gd name="T87" fmla="*/ 912 h 1076"/>
                  <a:gd name="T88" fmla="*/ 202 w 561"/>
                  <a:gd name="T89" fmla="*/ 956 h 1076"/>
                  <a:gd name="T90" fmla="*/ 253 w 561"/>
                  <a:gd name="T91" fmla="*/ 994 h 1076"/>
                  <a:gd name="T92" fmla="*/ 310 w 561"/>
                  <a:gd name="T93" fmla="*/ 1024 h 1076"/>
                  <a:gd name="T94" fmla="*/ 369 w 561"/>
                  <a:gd name="T95" fmla="*/ 1049 h 1076"/>
                  <a:gd name="T96" fmla="*/ 432 w 561"/>
                  <a:gd name="T97" fmla="*/ 1062 h 1076"/>
                  <a:gd name="T98" fmla="*/ 496 w 561"/>
                  <a:gd name="T99" fmla="*/ 1072 h 1076"/>
                  <a:gd name="T100" fmla="*/ 561 w 561"/>
                  <a:gd name="T101" fmla="*/ 1076 h 1076"/>
                  <a:gd name="T102" fmla="*/ 561 w 561"/>
                  <a:gd name="T103" fmla="*/ 1076 h 1076"/>
                  <a:gd name="T104" fmla="*/ 561 w 561"/>
                  <a:gd name="T105" fmla="*/ 865 h 1076"/>
                  <a:gd name="T106" fmla="*/ 561 w 561"/>
                  <a:gd name="T107" fmla="*/ 865 h 107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61"/>
                  <a:gd name="T163" fmla="*/ 0 h 1076"/>
                  <a:gd name="T164" fmla="*/ 561 w 561"/>
                  <a:gd name="T165" fmla="*/ 1076 h 107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61" h="1076">
                    <a:moveTo>
                      <a:pt x="561" y="865"/>
                    </a:moveTo>
                    <a:lnTo>
                      <a:pt x="538" y="867"/>
                    </a:lnTo>
                    <a:lnTo>
                      <a:pt x="489" y="863"/>
                    </a:lnTo>
                    <a:lnTo>
                      <a:pt x="441" y="849"/>
                    </a:lnTo>
                    <a:lnTo>
                      <a:pt x="394" y="830"/>
                    </a:lnTo>
                    <a:lnTo>
                      <a:pt x="350" y="808"/>
                    </a:lnTo>
                    <a:lnTo>
                      <a:pt x="312" y="773"/>
                    </a:lnTo>
                    <a:lnTo>
                      <a:pt x="278" y="737"/>
                    </a:lnTo>
                    <a:lnTo>
                      <a:pt x="249" y="695"/>
                    </a:lnTo>
                    <a:lnTo>
                      <a:pt x="230" y="650"/>
                    </a:lnTo>
                    <a:lnTo>
                      <a:pt x="215" y="602"/>
                    </a:lnTo>
                    <a:lnTo>
                      <a:pt x="211" y="551"/>
                    </a:lnTo>
                    <a:lnTo>
                      <a:pt x="211" y="502"/>
                    </a:lnTo>
                    <a:lnTo>
                      <a:pt x="221" y="452"/>
                    </a:lnTo>
                    <a:lnTo>
                      <a:pt x="238" y="407"/>
                    </a:lnTo>
                    <a:lnTo>
                      <a:pt x="261" y="361"/>
                    </a:lnTo>
                    <a:lnTo>
                      <a:pt x="293" y="321"/>
                    </a:lnTo>
                    <a:lnTo>
                      <a:pt x="329" y="287"/>
                    </a:lnTo>
                    <a:lnTo>
                      <a:pt x="369" y="256"/>
                    </a:lnTo>
                    <a:lnTo>
                      <a:pt x="413" y="234"/>
                    </a:lnTo>
                    <a:lnTo>
                      <a:pt x="460" y="216"/>
                    </a:lnTo>
                    <a:lnTo>
                      <a:pt x="510" y="211"/>
                    </a:lnTo>
                    <a:lnTo>
                      <a:pt x="561" y="211"/>
                    </a:lnTo>
                    <a:lnTo>
                      <a:pt x="561" y="0"/>
                    </a:lnTo>
                    <a:lnTo>
                      <a:pt x="496" y="2"/>
                    </a:lnTo>
                    <a:lnTo>
                      <a:pt x="432" y="9"/>
                    </a:lnTo>
                    <a:lnTo>
                      <a:pt x="371" y="26"/>
                    </a:lnTo>
                    <a:lnTo>
                      <a:pt x="312" y="49"/>
                    </a:lnTo>
                    <a:lnTo>
                      <a:pt x="253" y="81"/>
                    </a:lnTo>
                    <a:lnTo>
                      <a:pt x="202" y="118"/>
                    </a:lnTo>
                    <a:lnTo>
                      <a:pt x="154" y="159"/>
                    </a:lnTo>
                    <a:lnTo>
                      <a:pt x="112" y="207"/>
                    </a:lnTo>
                    <a:lnTo>
                      <a:pt x="76" y="262"/>
                    </a:lnTo>
                    <a:lnTo>
                      <a:pt x="46" y="317"/>
                    </a:lnTo>
                    <a:lnTo>
                      <a:pt x="25" y="380"/>
                    </a:lnTo>
                    <a:lnTo>
                      <a:pt x="8" y="443"/>
                    </a:lnTo>
                    <a:lnTo>
                      <a:pt x="0" y="503"/>
                    </a:lnTo>
                    <a:lnTo>
                      <a:pt x="0" y="568"/>
                    </a:lnTo>
                    <a:lnTo>
                      <a:pt x="8" y="633"/>
                    </a:lnTo>
                    <a:lnTo>
                      <a:pt x="25" y="695"/>
                    </a:lnTo>
                    <a:lnTo>
                      <a:pt x="46" y="754"/>
                    </a:lnTo>
                    <a:lnTo>
                      <a:pt x="74" y="811"/>
                    </a:lnTo>
                    <a:lnTo>
                      <a:pt x="110" y="865"/>
                    </a:lnTo>
                    <a:lnTo>
                      <a:pt x="154" y="912"/>
                    </a:lnTo>
                    <a:lnTo>
                      <a:pt x="202" y="956"/>
                    </a:lnTo>
                    <a:lnTo>
                      <a:pt x="253" y="994"/>
                    </a:lnTo>
                    <a:lnTo>
                      <a:pt x="310" y="1024"/>
                    </a:lnTo>
                    <a:lnTo>
                      <a:pt x="369" y="1049"/>
                    </a:lnTo>
                    <a:lnTo>
                      <a:pt x="432" y="1062"/>
                    </a:lnTo>
                    <a:lnTo>
                      <a:pt x="496" y="1072"/>
                    </a:lnTo>
                    <a:lnTo>
                      <a:pt x="561" y="1076"/>
                    </a:lnTo>
                    <a:lnTo>
                      <a:pt x="561" y="8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3" name="Freeform 76"/>
              <p:cNvSpPr>
                <a:spLocks/>
              </p:cNvSpPr>
              <p:nvPr/>
            </p:nvSpPr>
            <p:spPr bwMode="auto">
              <a:xfrm>
                <a:off x="3264" y="2403"/>
                <a:ext cx="281" cy="538"/>
              </a:xfrm>
              <a:custGeom>
                <a:avLst/>
                <a:gdLst>
                  <a:gd name="T0" fmla="*/ 0 w 561"/>
                  <a:gd name="T1" fmla="*/ 865 h 1076"/>
                  <a:gd name="T2" fmla="*/ 23 w 561"/>
                  <a:gd name="T3" fmla="*/ 867 h 1076"/>
                  <a:gd name="T4" fmla="*/ 72 w 561"/>
                  <a:gd name="T5" fmla="*/ 863 h 1076"/>
                  <a:gd name="T6" fmla="*/ 120 w 561"/>
                  <a:gd name="T7" fmla="*/ 849 h 1076"/>
                  <a:gd name="T8" fmla="*/ 167 w 561"/>
                  <a:gd name="T9" fmla="*/ 830 h 1076"/>
                  <a:gd name="T10" fmla="*/ 211 w 561"/>
                  <a:gd name="T11" fmla="*/ 808 h 1076"/>
                  <a:gd name="T12" fmla="*/ 249 w 561"/>
                  <a:gd name="T13" fmla="*/ 773 h 1076"/>
                  <a:gd name="T14" fmla="*/ 283 w 561"/>
                  <a:gd name="T15" fmla="*/ 737 h 1076"/>
                  <a:gd name="T16" fmla="*/ 312 w 561"/>
                  <a:gd name="T17" fmla="*/ 695 h 1076"/>
                  <a:gd name="T18" fmla="*/ 331 w 561"/>
                  <a:gd name="T19" fmla="*/ 650 h 1076"/>
                  <a:gd name="T20" fmla="*/ 346 w 561"/>
                  <a:gd name="T21" fmla="*/ 602 h 1076"/>
                  <a:gd name="T22" fmla="*/ 350 w 561"/>
                  <a:gd name="T23" fmla="*/ 551 h 1076"/>
                  <a:gd name="T24" fmla="*/ 350 w 561"/>
                  <a:gd name="T25" fmla="*/ 502 h 1076"/>
                  <a:gd name="T26" fmla="*/ 340 w 561"/>
                  <a:gd name="T27" fmla="*/ 452 h 1076"/>
                  <a:gd name="T28" fmla="*/ 323 w 561"/>
                  <a:gd name="T29" fmla="*/ 407 h 1076"/>
                  <a:gd name="T30" fmla="*/ 301 w 561"/>
                  <a:gd name="T31" fmla="*/ 361 h 1076"/>
                  <a:gd name="T32" fmla="*/ 268 w 561"/>
                  <a:gd name="T33" fmla="*/ 321 h 1076"/>
                  <a:gd name="T34" fmla="*/ 234 w 561"/>
                  <a:gd name="T35" fmla="*/ 287 h 1076"/>
                  <a:gd name="T36" fmla="*/ 192 w 561"/>
                  <a:gd name="T37" fmla="*/ 256 h 1076"/>
                  <a:gd name="T38" fmla="*/ 148 w 561"/>
                  <a:gd name="T39" fmla="*/ 234 h 1076"/>
                  <a:gd name="T40" fmla="*/ 101 w 561"/>
                  <a:gd name="T41" fmla="*/ 216 h 1076"/>
                  <a:gd name="T42" fmla="*/ 51 w 561"/>
                  <a:gd name="T43" fmla="*/ 211 h 1076"/>
                  <a:gd name="T44" fmla="*/ 0 w 561"/>
                  <a:gd name="T45" fmla="*/ 211 h 1076"/>
                  <a:gd name="T46" fmla="*/ 0 w 561"/>
                  <a:gd name="T47" fmla="*/ 0 h 1076"/>
                  <a:gd name="T48" fmla="*/ 65 w 561"/>
                  <a:gd name="T49" fmla="*/ 2 h 1076"/>
                  <a:gd name="T50" fmla="*/ 129 w 561"/>
                  <a:gd name="T51" fmla="*/ 9 h 1076"/>
                  <a:gd name="T52" fmla="*/ 190 w 561"/>
                  <a:gd name="T53" fmla="*/ 26 h 1076"/>
                  <a:gd name="T54" fmla="*/ 249 w 561"/>
                  <a:gd name="T55" fmla="*/ 49 h 1076"/>
                  <a:gd name="T56" fmla="*/ 306 w 561"/>
                  <a:gd name="T57" fmla="*/ 81 h 1076"/>
                  <a:gd name="T58" fmla="*/ 359 w 561"/>
                  <a:gd name="T59" fmla="*/ 118 h 1076"/>
                  <a:gd name="T60" fmla="*/ 407 w 561"/>
                  <a:gd name="T61" fmla="*/ 159 h 1076"/>
                  <a:gd name="T62" fmla="*/ 449 w 561"/>
                  <a:gd name="T63" fmla="*/ 207 h 1076"/>
                  <a:gd name="T64" fmla="*/ 485 w 561"/>
                  <a:gd name="T65" fmla="*/ 262 h 1076"/>
                  <a:gd name="T66" fmla="*/ 515 w 561"/>
                  <a:gd name="T67" fmla="*/ 317 h 1076"/>
                  <a:gd name="T68" fmla="*/ 536 w 561"/>
                  <a:gd name="T69" fmla="*/ 380 h 1076"/>
                  <a:gd name="T70" fmla="*/ 553 w 561"/>
                  <a:gd name="T71" fmla="*/ 443 h 1076"/>
                  <a:gd name="T72" fmla="*/ 561 w 561"/>
                  <a:gd name="T73" fmla="*/ 503 h 1076"/>
                  <a:gd name="T74" fmla="*/ 561 w 561"/>
                  <a:gd name="T75" fmla="*/ 568 h 1076"/>
                  <a:gd name="T76" fmla="*/ 553 w 561"/>
                  <a:gd name="T77" fmla="*/ 633 h 1076"/>
                  <a:gd name="T78" fmla="*/ 536 w 561"/>
                  <a:gd name="T79" fmla="*/ 695 h 1076"/>
                  <a:gd name="T80" fmla="*/ 515 w 561"/>
                  <a:gd name="T81" fmla="*/ 754 h 1076"/>
                  <a:gd name="T82" fmla="*/ 487 w 561"/>
                  <a:gd name="T83" fmla="*/ 811 h 1076"/>
                  <a:gd name="T84" fmla="*/ 451 w 561"/>
                  <a:gd name="T85" fmla="*/ 865 h 1076"/>
                  <a:gd name="T86" fmla="*/ 407 w 561"/>
                  <a:gd name="T87" fmla="*/ 912 h 1076"/>
                  <a:gd name="T88" fmla="*/ 359 w 561"/>
                  <a:gd name="T89" fmla="*/ 956 h 1076"/>
                  <a:gd name="T90" fmla="*/ 306 w 561"/>
                  <a:gd name="T91" fmla="*/ 994 h 1076"/>
                  <a:gd name="T92" fmla="*/ 251 w 561"/>
                  <a:gd name="T93" fmla="*/ 1024 h 1076"/>
                  <a:gd name="T94" fmla="*/ 192 w 561"/>
                  <a:gd name="T95" fmla="*/ 1049 h 1076"/>
                  <a:gd name="T96" fmla="*/ 129 w 561"/>
                  <a:gd name="T97" fmla="*/ 1062 h 1076"/>
                  <a:gd name="T98" fmla="*/ 65 w 561"/>
                  <a:gd name="T99" fmla="*/ 1072 h 1076"/>
                  <a:gd name="T100" fmla="*/ 0 w 561"/>
                  <a:gd name="T101" fmla="*/ 1076 h 1076"/>
                  <a:gd name="T102" fmla="*/ 0 w 561"/>
                  <a:gd name="T103" fmla="*/ 1076 h 1076"/>
                  <a:gd name="T104" fmla="*/ 0 w 561"/>
                  <a:gd name="T105" fmla="*/ 865 h 1076"/>
                  <a:gd name="T106" fmla="*/ 0 w 561"/>
                  <a:gd name="T107" fmla="*/ 865 h 107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61"/>
                  <a:gd name="T163" fmla="*/ 0 h 1076"/>
                  <a:gd name="T164" fmla="*/ 561 w 561"/>
                  <a:gd name="T165" fmla="*/ 1076 h 107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61" h="1076">
                    <a:moveTo>
                      <a:pt x="0" y="865"/>
                    </a:moveTo>
                    <a:lnTo>
                      <a:pt x="23" y="867"/>
                    </a:lnTo>
                    <a:lnTo>
                      <a:pt x="72" y="863"/>
                    </a:lnTo>
                    <a:lnTo>
                      <a:pt x="120" y="849"/>
                    </a:lnTo>
                    <a:lnTo>
                      <a:pt x="167" y="830"/>
                    </a:lnTo>
                    <a:lnTo>
                      <a:pt x="211" y="808"/>
                    </a:lnTo>
                    <a:lnTo>
                      <a:pt x="249" y="773"/>
                    </a:lnTo>
                    <a:lnTo>
                      <a:pt x="283" y="737"/>
                    </a:lnTo>
                    <a:lnTo>
                      <a:pt x="312" y="695"/>
                    </a:lnTo>
                    <a:lnTo>
                      <a:pt x="331" y="650"/>
                    </a:lnTo>
                    <a:lnTo>
                      <a:pt x="346" y="602"/>
                    </a:lnTo>
                    <a:lnTo>
                      <a:pt x="350" y="551"/>
                    </a:lnTo>
                    <a:lnTo>
                      <a:pt x="350" y="502"/>
                    </a:lnTo>
                    <a:lnTo>
                      <a:pt x="340" y="452"/>
                    </a:lnTo>
                    <a:lnTo>
                      <a:pt x="323" y="407"/>
                    </a:lnTo>
                    <a:lnTo>
                      <a:pt x="301" y="361"/>
                    </a:lnTo>
                    <a:lnTo>
                      <a:pt x="268" y="321"/>
                    </a:lnTo>
                    <a:lnTo>
                      <a:pt x="234" y="287"/>
                    </a:lnTo>
                    <a:lnTo>
                      <a:pt x="192" y="256"/>
                    </a:lnTo>
                    <a:lnTo>
                      <a:pt x="148" y="234"/>
                    </a:lnTo>
                    <a:lnTo>
                      <a:pt x="101" y="216"/>
                    </a:lnTo>
                    <a:lnTo>
                      <a:pt x="51" y="211"/>
                    </a:lnTo>
                    <a:lnTo>
                      <a:pt x="0" y="211"/>
                    </a:lnTo>
                    <a:lnTo>
                      <a:pt x="0" y="0"/>
                    </a:lnTo>
                    <a:lnTo>
                      <a:pt x="65" y="2"/>
                    </a:lnTo>
                    <a:lnTo>
                      <a:pt x="129" y="9"/>
                    </a:lnTo>
                    <a:lnTo>
                      <a:pt x="190" y="26"/>
                    </a:lnTo>
                    <a:lnTo>
                      <a:pt x="249" y="49"/>
                    </a:lnTo>
                    <a:lnTo>
                      <a:pt x="306" y="81"/>
                    </a:lnTo>
                    <a:lnTo>
                      <a:pt x="359" y="118"/>
                    </a:lnTo>
                    <a:lnTo>
                      <a:pt x="407" y="159"/>
                    </a:lnTo>
                    <a:lnTo>
                      <a:pt x="449" y="207"/>
                    </a:lnTo>
                    <a:lnTo>
                      <a:pt x="485" y="262"/>
                    </a:lnTo>
                    <a:lnTo>
                      <a:pt x="515" y="317"/>
                    </a:lnTo>
                    <a:lnTo>
                      <a:pt x="536" y="380"/>
                    </a:lnTo>
                    <a:lnTo>
                      <a:pt x="553" y="443"/>
                    </a:lnTo>
                    <a:lnTo>
                      <a:pt x="561" y="503"/>
                    </a:lnTo>
                    <a:lnTo>
                      <a:pt x="561" y="568"/>
                    </a:lnTo>
                    <a:lnTo>
                      <a:pt x="553" y="633"/>
                    </a:lnTo>
                    <a:lnTo>
                      <a:pt x="536" y="695"/>
                    </a:lnTo>
                    <a:lnTo>
                      <a:pt x="515" y="754"/>
                    </a:lnTo>
                    <a:lnTo>
                      <a:pt x="487" y="811"/>
                    </a:lnTo>
                    <a:lnTo>
                      <a:pt x="451" y="865"/>
                    </a:lnTo>
                    <a:lnTo>
                      <a:pt x="407" y="912"/>
                    </a:lnTo>
                    <a:lnTo>
                      <a:pt x="359" y="956"/>
                    </a:lnTo>
                    <a:lnTo>
                      <a:pt x="306" y="994"/>
                    </a:lnTo>
                    <a:lnTo>
                      <a:pt x="251" y="1024"/>
                    </a:lnTo>
                    <a:lnTo>
                      <a:pt x="192" y="1049"/>
                    </a:lnTo>
                    <a:lnTo>
                      <a:pt x="129" y="1062"/>
                    </a:lnTo>
                    <a:lnTo>
                      <a:pt x="65" y="1072"/>
                    </a:lnTo>
                    <a:lnTo>
                      <a:pt x="0" y="1076"/>
                    </a:lnTo>
                    <a:lnTo>
                      <a:pt x="0" y="8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4" name="Freeform 77"/>
              <p:cNvSpPr>
                <a:spLocks/>
              </p:cNvSpPr>
              <p:nvPr/>
            </p:nvSpPr>
            <p:spPr bwMode="auto">
              <a:xfrm>
                <a:off x="2185" y="2552"/>
                <a:ext cx="94" cy="228"/>
              </a:xfrm>
              <a:custGeom>
                <a:avLst/>
                <a:gdLst>
                  <a:gd name="T0" fmla="*/ 0 w 188"/>
                  <a:gd name="T1" fmla="*/ 0 h 456"/>
                  <a:gd name="T2" fmla="*/ 188 w 188"/>
                  <a:gd name="T3" fmla="*/ 120 h 456"/>
                  <a:gd name="T4" fmla="*/ 188 w 188"/>
                  <a:gd name="T5" fmla="*/ 340 h 456"/>
                  <a:gd name="T6" fmla="*/ 0 w 188"/>
                  <a:gd name="T7" fmla="*/ 456 h 456"/>
                  <a:gd name="T8" fmla="*/ 0 w 188"/>
                  <a:gd name="T9" fmla="*/ 0 h 456"/>
                  <a:gd name="T10" fmla="*/ 0 w 188"/>
                  <a:gd name="T11" fmla="*/ 0 h 4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8"/>
                  <a:gd name="T19" fmla="*/ 0 h 456"/>
                  <a:gd name="T20" fmla="*/ 188 w 188"/>
                  <a:gd name="T21" fmla="*/ 456 h 4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8" h="456">
                    <a:moveTo>
                      <a:pt x="0" y="0"/>
                    </a:moveTo>
                    <a:lnTo>
                      <a:pt x="188" y="120"/>
                    </a:lnTo>
                    <a:lnTo>
                      <a:pt x="188" y="340"/>
                    </a:lnTo>
                    <a:lnTo>
                      <a:pt x="0" y="4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5" name="Freeform 78"/>
              <p:cNvSpPr>
                <a:spLocks/>
              </p:cNvSpPr>
              <p:nvPr/>
            </p:nvSpPr>
            <p:spPr bwMode="auto">
              <a:xfrm>
                <a:off x="2185" y="2552"/>
                <a:ext cx="1270" cy="617"/>
              </a:xfrm>
              <a:custGeom>
                <a:avLst/>
                <a:gdLst>
                  <a:gd name="T0" fmla="*/ 0 w 2540"/>
                  <a:gd name="T1" fmla="*/ 0 h 1234"/>
                  <a:gd name="T2" fmla="*/ 97 w 2540"/>
                  <a:gd name="T3" fmla="*/ 179 h 1234"/>
                  <a:gd name="T4" fmla="*/ 1437 w 2540"/>
                  <a:gd name="T5" fmla="*/ 179 h 1234"/>
                  <a:gd name="T6" fmla="*/ 1437 w 2540"/>
                  <a:gd name="T7" fmla="*/ 280 h 1234"/>
                  <a:gd name="T8" fmla="*/ 97 w 2540"/>
                  <a:gd name="T9" fmla="*/ 280 h 1234"/>
                  <a:gd name="T10" fmla="*/ 0 w 2540"/>
                  <a:gd name="T11" fmla="*/ 456 h 1234"/>
                  <a:gd name="T12" fmla="*/ 1038 w 2540"/>
                  <a:gd name="T13" fmla="*/ 456 h 1234"/>
                  <a:gd name="T14" fmla="*/ 1038 w 2540"/>
                  <a:gd name="T15" fmla="*/ 778 h 1234"/>
                  <a:gd name="T16" fmla="*/ 0 w 2540"/>
                  <a:gd name="T17" fmla="*/ 778 h 1234"/>
                  <a:gd name="T18" fmla="*/ 97 w 2540"/>
                  <a:gd name="T19" fmla="*/ 956 h 1234"/>
                  <a:gd name="T20" fmla="*/ 2348 w 2540"/>
                  <a:gd name="T21" fmla="*/ 956 h 1234"/>
                  <a:gd name="T22" fmla="*/ 2348 w 2540"/>
                  <a:gd name="T23" fmla="*/ 1135 h 1234"/>
                  <a:gd name="T24" fmla="*/ 2540 w 2540"/>
                  <a:gd name="T25" fmla="*/ 1234 h 1234"/>
                  <a:gd name="T26" fmla="*/ 2540 w 2540"/>
                  <a:gd name="T27" fmla="*/ 778 h 1234"/>
                  <a:gd name="T28" fmla="*/ 1230 w 2540"/>
                  <a:gd name="T29" fmla="*/ 778 h 1234"/>
                  <a:gd name="T30" fmla="*/ 1230 w 2540"/>
                  <a:gd name="T31" fmla="*/ 456 h 1234"/>
                  <a:gd name="T32" fmla="*/ 1749 w 2540"/>
                  <a:gd name="T33" fmla="*/ 456 h 1234"/>
                  <a:gd name="T34" fmla="*/ 1749 w 2540"/>
                  <a:gd name="T35" fmla="*/ 0 h 1234"/>
                  <a:gd name="T36" fmla="*/ 0 w 2540"/>
                  <a:gd name="T37" fmla="*/ 0 h 1234"/>
                  <a:gd name="T38" fmla="*/ 0 w 2540"/>
                  <a:gd name="T39" fmla="*/ 0 h 12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540"/>
                  <a:gd name="T61" fmla="*/ 0 h 1234"/>
                  <a:gd name="T62" fmla="*/ 2540 w 2540"/>
                  <a:gd name="T63" fmla="*/ 1234 h 12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540" h="1234">
                    <a:moveTo>
                      <a:pt x="0" y="0"/>
                    </a:moveTo>
                    <a:lnTo>
                      <a:pt x="97" y="179"/>
                    </a:lnTo>
                    <a:lnTo>
                      <a:pt x="1437" y="179"/>
                    </a:lnTo>
                    <a:lnTo>
                      <a:pt x="1437" y="280"/>
                    </a:lnTo>
                    <a:lnTo>
                      <a:pt x="97" y="280"/>
                    </a:lnTo>
                    <a:lnTo>
                      <a:pt x="0" y="456"/>
                    </a:lnTo>
                    <a:lnTo>
                      <a:pt x="1038" y="456"/>
                    </a:lnTo>
                    <a:lnTo>
                      <a:pt x="1038" y="778"/>
                    </a:lnTo>
                    <a:lnTo>
                      <a:pt x="0" y="778"/>
                    </a:lnTo>
                    <a:lnTo>
                      <a:pt x="97" y="956"/>
                    </a:lnTo>
                    <a:lnTo>
                      <a:pt x="2348" y="956"/>
                    </a:lnTo>
                    <a:lnTo>
                      <a:pt x="2348" y="1135"/>
                    </a:lnTo>
                    <a:lnTo>
                      <a:pt x="2540" y="1234"/>
                    </a:lnTo>
                    <a:lnTo>
                      <a:pt x="2540" y="778"/>
                    </a:lnTo>
                    <a:lnTo>
                      <a:pt x="1230" y="778"/>
                    </a:lnTo>
                    <a:lnTo>
                      <a:pt x="1230" y="456"/>
                    </a:lnTo>
                    <a:lnTo>
                      <a:pt x="1749" y="456"/>
                    </a:lnTo>
                    <a:lnTo>
                      <a:pt x="17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6" name="Freeform 79"/>
              <p:cNvSpPr>
                <a:spLocks/>
              </p:cNvSpPr>
              <p:nvPr/>
            </p:nvSpPr>
            <p:spPr bwMode="auto">
              <a:xfrm>
                <a:off x="2185" y="2941"/>
                <a:ext cx="1270" cy="228"/>
              </a:xfrm>
              <a:custGeom>
                <a:avLst/>
                <a:gdLst>
                  <a:gd name="T0" fmla="*/ 0 w 2540"/>
                  <a:gd name="T1" fmla="*/ 0 h 456"/>
                  <a:gd name="T2" fmla="*/ 188 w 2540"/>
                  <a:gd name="T3" fmla="*/ 87 h 456"/>
                  <a:gd name="T4" fmla="*/ 188 w 2540"/>
                  <a:gd name="T5" fmla="*/ 275 h 456"/>
                  <a:gd name="T6" fmla="*/ 2449 w 2540"/>
                  <a:gd name="T7" fmla="*/ 275 h 456"/>
                  <a:gd name="T8" fmla="*/ 2540 w 2540"/>
                  <a:gd name="T9" fmla="*/ 456 h 456"/>
                  <a:gd name="T10" fmla="*/ 0 w 2540"/>
                  <a:gd name="T11" fmla="*/ 456 h 456"/>
                  <a:gd name="T12" fmla="*/ 0 w 2540"/>
                  <a:gd name="T13" fmla="*/ 0 h 456"/>
                  <a:gd name="T14" fmla="*/ 0 w 2540"/>
                  <a:gd name="T15" fmla="*/ 0 h 4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40"/>
                  <a:gd name="T25" fmla="*/ 0 h 456"/>
                  <a:gd name="T26" fmla="*/ 2540 w 2540"/>
                  <a:gd name="T27" fmla="*/ 456 h 4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40" h="456">
                    <a:moveTo>
                      <a:pt x="0" y="0"/>
                    </a:moveTo>
                    <a:lnTo>
                      <a:pt x="188" y="87"/>
                    </a:lnTo>
                    <a:lnTo>
                      <a:pt x="188" y="275"/>
                    </a:lnTo>
                    <a:lnTo>
                      <a:pt x="2449" y="275"/>
                    </a:lnTo>
                    <a:lnTo>
                      <a:pt x="2540" y="456"/>
                    </a:lnTo>
                    <a:lnTo>
                      <a:pt x="0" y="4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518" name="Text Box 80"/>
            <p:cNvSpPr txBox="1">
              <a:spLocks noChangeArrowheads="1"/>
            </p:cNvSpPr>
            <p:nvPr/>
          </p:nvSpPr>
          <p:spPr bwMode="auto">
            <a:xfrm>
              <a:off x="3391" y="889"/>
              <a:ext cx="977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l"/>
              <a:r>
                <a:rPr lang="en-US" altLang="ja-JP" b="1">
                  <a:ea typeface="ＭＳ Ｐゴシック" pitchFamily="50" charset="-128"/>
                </a:rPr>
                <a:t>Researchers</a:t>
              </a:r>
            </a:p>
          </p:txBody>
        </p:sp>
        <p:sp>
          <p:nvSpPr>
            <p:cNvPr id="18519" name="Line 81"/>
            <p:cNvSpPr>
              <a:spLocks noChangeShapeType="1"/>
            </p:cNvSpPr>
            <p:nvPr/>
          </p:nvSpPr>
          <p:spPr bwMode="auto">
            <a:xfrm flipV="1">
              <a:off x="3392" y="816"/>
              <a:ext cx="0" cy="369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/>
            </a:p>
          </p:txBody>
        </p:sp>
      </p:grp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6929438" y="2574925"/>
            <a:ext cx="1681162" cy="596900"/>
            <a:chOff x="4365" y="1784"/>
            <a:chExt cx="1059" cy="376"/>
          </a:xfrm>
        </p:grpSpPr>
        <p:sp>
          <p:nvSpPr>
            <p:cNvPr id="18493" name="AutoShape 83"/>
            <p:cNvSpPr>
              <a:spLocks noChangeArrowheads="1"/>
            </p:cNvSpPr>
            <p:nvPr/>
          </p:nvSpPr>
          <p:spPr bwMode="auto">
            <a:xfrm>
              <a:off x="4365" y="1793"/>
              <a:ext cx="1059" cy="36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08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grpSp>
          <p:nvGrpSpPr>
            <p:cNvPr id="8" name="Group 84"/>
            <p:cNvGrpSpPr>
              <a:grpSpLocks/>
            </p:cNvGrpSpPr>
            <p:nvPr/>
          </p:nvGrpSpPr>
          <p:grpSpPr bwMode="auto">
            <a:xfrm>
              <a:off x="4414" y="1881"/>
              <a:ext cx="269" cy="181"/>
              <a:chOff x="1728" y="1405"/>
              <a:chExt cx="2251" cy="1512"/>
            </a:xfrm>
          </p:grpSpPr>
          <p:sp>
            <p:nvSpPr>
              <p:cNvPr id="18497" name="Freeform 85"/>
              <p:cNvSpPr>
                <a:spLocks/>
              </p:cNvSpPr>
              <p:nvPr/>
            </p:nvSpPr>
            <p:spPr bwMode="auto">
              <a:xfrm>
                <a:off x="1728" y="1732"/>
                <a:ext cx="2064" cy="959"/>
              </a:xfrm>
              <a:custGeom>
                <a:avLst/>
                <a:gdLst>
                  <a:gd name="T0" fmla="*/ 2050 w 2064"/>
                  <a:gd name="T1" fmla="*/ 790 h 959"/>
                  <a:gd name="T2" fmla="*/ 2002 w 2064"/>
                  <a:gd name="T3" fmla="*/ 708 h 959"/>
                  <a:gd name="T4" fmla="*/ 1924 w 2064"/>
                  <a:gd name="T5" fmla="*/ 560 h 959"/>
                  <a:gd name="T6" fmla="*/ 1830 w 2064"/>
                  <a:gd name="T7" fmla="*/ 396 h 959"/>
                  <a:gd name="T8" fmla="*/ 1766 w 2064"/>
                  <a:gd name="T9" fmla="*/ 336 h 959"/>
                  <a:gd name="T10" fmla="*/ 1668 w 2064"/>
                  <a:gd name="T11" fmla="*/ 241 h 959"/>
                  <a:gd name="T12" fmla="*/ 1565 w 2064"/>
                  <a:gd name="T13" fmla="*/ 161 h 959"/>
                  <a:gd name="T14" fmla="*/ 1486 w 2064"/>
                  <a:gd name="T15" fmla="*/ 81 h 959"/>
                  <a:gd name="T16" fmla="*/ 1412 w 2064"/>
                  <a:gd name="T17" fmla="*/ 19 h 959"/>
                  <a:gd name="T18" fmla="*/ 1319 w 2064"/>
                  <a:gd name="T19" fmla="*/ 2 h 959"/>
                  <a:gd name="T20" fmla="*/ 1281 w 2064"/>
                  <a:gd name="T21" fmla="*/ 7 h 959"/>
                  <a:gd name="T22" fmla="*/ 1225 w 2064"/>
                  <a:gd name="T23" fmla="*/ 17 h 959"/>
                  <a:gd name="T24" fmla="*/ 1130 w 2064"/>
                  <a:gd name="T25" fmla="*/ 44 h 959"/>
                  <a:gd name="T26" fmla="*/ 1009 w 2064"/>
                  <a:gd name="T27" fmla="*/ 95 h 959"/>
                  <a:gd name="T28" fmla="*/ 897 w 2064"/>
                  <a:gd name="T29" fmla="*/ 150 h 959"/>
                  <a:gd name="T30" fmla="*/ 800 w 2064"/>
                  <a:gd name="T31" fmla="*/ 191 h 959"/>
                  <a:gd name="T32" fmla="*/ 715 w 2064"/>
                  <a:gd name="T33" fmla="*/ 216 h 959"/>
                  <a:gd name="T34" fmla="*/ 644 w 2064"/>
                  <a:gd name="T35" fmla="*/ 224 h 959"/>
                  <a:gd name="T36" fmla="*/ 590 w 2064"/>
                  <a:gd name="T37" fmla="*/ 213 h 959"/>
                  <a:gd name="T38" fmla="*/ 507 w 2064"/>
                  <a:gd name="T39" fmla="*/ 185 h 959"/>
                  <a:gd name="T40" fmla="*/ 406 w 2064"/>
                  <a:gd name="T41" fmla="*/ 147 h 959"/>
                  <a:gd name="T42" fmla="*/ 303 w 2064"/>
                  <a:gd name="T43" fmla="*/ 107 h 959"/>
                  <a:gd name="T44" fmla="*/ 263 w 2064"/>
                  <a:gd name="T45" fmla="*/ 701 h 959"/>
                  <a:gd name="T46" fmla="*/ 273 w 2064"/>
                  <a:gd name="T47" fmla="*/ 662 h 959"/>
                  <a:gd name="T48" fmla="*/ 347 w 2064"/>
                  <a:gd name="T49" fmla="*/ 684 h 959"/>
                  <a:gd name="T50" fmla="*/ 407 w 2064"/>
                  <a:gd name="T51" fmla="*/ 703 h 959"/>
                  <a:gd name="T52" fmla="*/ 492 w 2064"/>
                  <a:gd name="T53" fmla="*/ 733 h 959"/>
                  <a:gd name="T54" fmla="*/ 583 w 2064"/>
                  <a:gd name="T55" fmla="*/ 770 h 959"/>
                  <a:gd name="T56" fmla="*/ 672 w 2064"/>
                  <a:gd name="T57" fmla="*/ 801 h 959"/>
                  <a:gd name="T58" fmla="*/ 747 w 2064"/>
                  <a:gd name="T59" fmla="*/ 816 h 959"/>
                  <a:gd name="T60" fmla="*/ 874 w 2064"/>
                  <a:gd name="T61" fmla="*/ 806 h 959"/>
                  <a:gd name="T62" fmla="*/ 973 w 2064"/>
                  <a:gd name="T63" fmla="*/ 777 h 959"/>
                  <a:gd name="T64" fmla="*/ 1048 w 2064"/>
                  <a:gd name="T65" fmla="*/ 748 h 959"/>
                  <a:gd name="T66" fmla="*/ 1100 w 2064"/>
                  <a:gd name="T67" fmla="*/ 740 h 959"/>
                  <a:gd name="T68" fmla="*/ 1118 w 2064"/>
                  <a:gd name="T69" fmla="*/ 781 h 959"/>
                  <a:gd name="T70" fmla="*/ 1103 w 2064"/>
                  <a:gd name="T71" fmla="*/ 849 h 959"/>
                  <a:gd name="T72" fmla="*/ 1142 w 2064"/>
                  <a:gd name="T73" fmla="*/ 893 h 959"/>
                  <a:gd name="T74" fmla="*/ 1254 w 2064"/>
                  <a:gd name="T75" fmla="*/ 859 h 959"/>
                  <a:gd name="T76" fmla="*/ 1328 w 2064"/>
                  <a:gd name="T77" fmla="*/ 819 h 959"/>
                  <a:gd name="T78" fmla="*/ 1289 w 2064"/>
                  <a:gd name="T79" fmla="*/ 851 h 959"/>
                  <a:gd name="T80" fmla="*/ 1261 w 2064"/>
                  <a:gd name="T81" fmla="*/ 912 h 959"/>
                  <a:gd name="T82" fmla="*/ 1299 w 2064"/>
                  <a:gd name="T83" fmla="*/ 954 h 959"/>
                  <a:gd name="T84" fmla="*/ 1373 w 2064"/>
                  <a:gd name="T85" fmla="*/ 948 h 959"/>
                  <a:gd name="T86" fmla="*/ 1456 w 2064"/>
                  <a:gd name="T87" fmla="*/ 917 h 959"/>
                  <a:gd name="T88" fmla="*/ 1541 w 2064"/>
                  <a:gd name="T89" fmla="*/ 900 h 959"/>
                  <a:gd name="T90" fmla="*/ 1620 w 2064"/>
                  <a:gd name="T91" fmla="*/ 873 h 959"/>
                  <a:gd name="T92" fmla="*/ 1658 w 2064"/>
                  <a:gd name="T93" fmla="*/ 849 h 959"/>
                  <a:gd name="T94" fmla="*/ 1723 w 2064"/>
                  <a:gd name="T95" fmla="*/ 866 h 959"/>
                  <a:gd name="T96" fmla="*/ 1790 w 2064"/>
                  <a:gd name="T97" fmla="*/ 887 h 959"/>
                  <a:gd name="T98" fmla="*/ 1888 w 2064"/>
                  <a:gd name="T99" fmla="*/ 875 h 959"/>
                  <a:gd name="T100" fmla="*/ 1920 w 2064"/>
                  <a:gd name="T101" fmla="*/ 850 h 959"/>
                  <a:gd name="T102" fmla="*/ 2037 w 2064"/>
                  <a:gd name="T103" fmla="*/ 882 h 959"/>
                  <a:gd name="T104" fmla="*/ 2064 w 2064"/>
                  <a:gd name="T105" fmla="*/ 826 h 95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064"/>
                  <a:gd name="T160" fmla="*/ 0 h 959"/>
                  <a:gd name="T161" fmla="*/ 2064 w 2064"/>
                  <a:gd name="T162" fmla="*/ 959 h 95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064" h="959">
                    <a:moveTo>
                      <a:pt x="2064" y="826"/>
                    </a:moveTo>
                    <a:lnTo>
                      <a:pt x="2062" y="818"/>
                    </a:lnTo>
                    <a:lnTo>
                      <a:pt x="2057" y="805"/>
                    </a:lnTo>
                    <a:lnTo>
                      <a:pt x="2050" y="790"/>
                    </a:lnTo>
                    <a:lnTo>
                      <a:pt x="2040" y="772"/>
                    </a:lnTo>
                    <a:lnTo>
                      <a:pt x="2028" y="754"/>
                    </a:lnTo>
                    <a:lnTo>
                      <a:pt x="2016" y="732"/>
                    </a:lnTo>
                    <a:lnTo>
                      <a:pt x="2002" y="708"/>
                    </a:lnTo>
                    <a:lnTo>
                      <a:pt x="1987" y="682"/>
                    </a:lnTo>
                    <a:lnTo>
                      <a:pt x="1969" y="649"/>
                    </a:lnTo>
                    <a:lnTo>
                      <a:pt x="1948" y="607"/>
                    </a:lnTo>
                    <a:lnTo>
                      <a:pt x="1924" y="560"/>
                    </a:lnTo>
                    <a:lnTo>
                      <a:pt x="1899" y="511"/>
                    </a:lnTo>
                    <a:lnTo>
                      <a:pt x="1874" y="465"/>
                    </a:lnTo>
                    <a:lnTo>
                      <a:pt x="1850" y="425"/>
                    </a:lnTo>
                    <a:lnTo>
                      <a:pt x="1830" y="396"/>
                    </a:lnTo>
                    <a:lnTo>
                      <a:pt x="1815" y="381"/>
                    </a:lnTo>
                    <a:lnTo>
                      <a:pt x="1801" y="371"/>
                    </a:lnTo>
                    <a:lnTo>
                      <a:pt x="1785" y="354"/>
                    </a:lnTo>
                    <a:lnTo>
                      <a:pt x="1766" y="336"/>
                    </a:lnTo>
                    <a:lnTo>
                      <a:pt x="1745" y="313"/>
                    </a:lnTo>
                    <a:lnTo>
                      <a:pt x="1721" y="289"/>
                    </a:lnTo>
                    <a:lnTo>
                      <a:pt x="1696" y="264"/>
                    </a:lnTo>
                    <a:lnTo>
                      <a:pt x="1668" y="241"/>
                    </a:lnTo>
                    <a:lnTo>
                      <a:pt x="1639" y="220"/>
                    </a:lnTo>
                    <a:lnTo>
                      <a:pt x="1613" y="201"/>
                    </a:lnTo>
                    <a:lnTo>
                      <a:pt x="1588" y="181"/>
                    </a:lnTo>
                    <a:lnTo>
                      <a:pt x="1565" y="161"/>
                    </a:lnTo>
                    <a:lnTo>
                      <a:pt x="1544" y="141"/>
                    </a:lnTo>
                    <a:lnTo>
                      <a:pt x="1524" y="120"/>
                    </a:lnTo>
                    <a:lnTo>
                      <a:pt x="1505" y="100"/>
                    </a:lnTo>
                    <a:lnTo>
                      <a:pt x="1486" y="81"/>
                    </a:lnTo>
                    <a:lnTo>
                      <a:pt x="1468" y="62"/>
                    </a:lnTo>
                    <a:lnTo>
                      <a:pt x="1449" y="46"/>
                    </a:lnTo>
                    <a:lnTo>
                      <a:pt x="1431" y="32"/>
                    </a:lnTo>
                    <a:lnTo>
                      <a:pt x="1412" y="19"/>
                    </a:lnTo>
                    <a:lnTo>
                      <a:pt x="1390" y="10"/>
                    </a:lnTo>
                    <a:lnTo>
                      <a:pt x="1369" y="4"/>
                    </a:lnTo>
                    <a:lnTo>
                      <a:pt x="1345" y="0"/>
                    </a:lnTo>
                    <a:lnTo>
                      <a:pt x="1319" y="2"/>
                    </a:lnTo>
                    <a:lnTo>
                      <a:pt x="1291" y="7"/>
                    </a:lnTo>
                    <a:lnTo>
                      <a:pt x="1287" y="7"/>
                    </a:lnTo>
                    <a:lnTo>
                      <a:pt x="1281" y="7"/>
                    </a:lnTo>
                    <a:lnTo>
                      <a:pt x="1271" y="8"/>
                    </a:lnTo>
                    <a:lnTo>
                      <a:pt x="1259" y="10"/>
                    </a:lnTo>
                    <a:lnTo>
                      <a:pt x="1243" y="13"/>
                    </a:lnTo>
                    <a:lnTo>
                      <a:pt x="1225" y="17"/>
                    </a:lnTo>
                    <a:lnTo>
                      <a:pt x="1205" y="22"/>
                    </a:lnTo>
                    <a:lnTo>
                      <a:pt x="1182" y="28"/>
                    </a:lnTo>
                    <a:lnTo>
                      <a:pt x="1157" y="36"/>
                    </a:lnTo>
                    <a:lnTo>
                      <a:pt x="1130" y="44"/>
                    </a:lnTo>
                    <a:lnTo>
                      <a:pt x="1103" y="54"/>
                    </a:lnTo>
                    <a:lnTo>
                      <a:pt x="1073" y="66"/>
                    </a:lnTo>
                    <a:lnTo>
                      <a:pt x="1041" y="79"/>
                    </a:lnTo>
                    <a:lnTo>
                      <a:pt x="1009" y="95"/>
                    </a:lnTo>
                    <a:lnTo>
                      <a:pt x="976" y="111"/>
                    </a:lnTo>
                    <a:lnTo>
                      <a:pt x="950" y="125"/>
                    </a:lnTo>
                    <a:lnTo>
                      <a:pt x="923" y="137"/>
                    </a:lnTo>
                    <a:lnTo>
                      <a:pt x="897" y="150"/>
                    </a:lnTo>
                    <a:lnTo>
                      <a:pt x="872" y="161"/>
                    </a:lnTo>
                    <a:lnTo>
                      <a:pt x="848" y="172"/>
                    </a:lnTo>
                    <a:lnTo>
                      <a:pt x="823" y="182"/>
                    </a:lnTo>
                    <a:lnTo>
                      <a:pt x="800" y="191"/>
                    </a:lnTo>
                    <a:lnTo>
                      <a:pt x="777" y="199"/>
                    </a:lnTo>
                    <a:lnTo>
                      <a:pt x="756" y="206"/>
                    </a:lnTo>
                    <a:lnTo>
                      <a:pt x="735" y="211"/>
                    </a:lnTo>
                    <a:lnTo>
                      <a:pt x="715" y="216"/>
                    </a:lnTo>
                    <a:lnTo>
                      <a:pt x="696" y="220"/>
                    </a:lnTo>
                    <a:lnTo>
                      <a:pt x="678" y="223"/>
                    </a:lnTo>
                    <a:lnTo>
                      <a:pt x="661" y="224"/>
                    </a:lnTo>
                    <a:lnTo>
                      <a:pt x="644" y="224"/>
                    </a:lnTo>
                    <a:lnTo>
                      <a:pt x="629" y="223"/>
                    </a:lnTo>
                    <a:lnTo>
                      <a:pt x="619" y="220"/>
                    </a:lnTo>
                    <a:lnTo>
                      <a:pt x="605" y="218"/>
                    </a:lnTo>
                    <a:lnTo>
                      <a:pt x="590" y="213"/>
                    </a:lnTo>
                    <a:lnTo>
                      <a:pt x="571" y="206"/>
                    </a:lnTo>
                    <a:lnTo>
                      <a:pt x="553" y="200"/>
                    </a:lnTo>
                    <a:lnTo>
                      <a:pt x="530" y="192"/>
                    </a:lnTo>
                    <a:lnTo>
                      <a:pt x="507" y="185"/>
                    </a:lnTo>
                    <a:lnTo>
                      <a:pt x="484" y="176"/>
                    </a:lnTo>
                    <a:lnTo>
                      <a:pt x="458" y="166"/>
                    </a:lnTo>
                    <a:lnTo>
                      <a:pt x="432" y="157"/>
                    </a:lnTo>
                    <a:lnTo>
                      <a:pt x="406" y="147"/>
                    </a:lnTo>
                    <a:lnTo>
                      <a:pt x="379" y="137"/>
                    </a:lnTo>
                    <a:lnTo>
                      <a:pt x="354" y="127"/>
                    </a:lnTo>
                    <a:lnTo>
                      <a:pt x="328" y="117"/>
                    </a:lnTo>
                    <a:lnTo>
                      <a:pt x="303" y="107"/>
                    </a:lnTo>
                    <a:lnTo>
                      <a:pt x="279" y="97"/>
                    </a:lnTo>
                    <a:lnTo>
                      <a:pt x="133" y="17"/>
                    </a:lnTo>
                    <a:lnTo>
                      <a:pt x="0" y="668"/>
                    </a:lnTo>
                    <a:lnTo>
                      <a:pt x="263" y="701"/>
                    </a:lnTo>
                    <a:lnTo>
                      <a:pt x="264" y="698"/>
                    </a:lnTo>
                    <a:lnTo>
                      <a:pt x="265" y="691"/>
                    </a:lnTo>
                    <a:lnTo>
                      <a:pt x="269" y="678"/>
                    </a:lnTo>
                    <a:lnTo>
                      <a:pt x="273" y="662"/>
                    </a:lnTo>
                    <a:lnTo>
                      <a:pt x="291" y="668"/>
                    </a:lnTo>
                    <a:lnTo>
                      <a:pt x="310" y="674"/>
                    </a:lnTo>
                    <a:lnTo>
                      <a:pt x="329" y="679"/>
                    </a:lnTo>
                    <a:lnTo>
                      <a:pt x="347" y="684"/>
                    </a:lnTo>
                    <a:lnTo>
                      <a:pt x="364" y="689"/>
                    </a:lnTo>
                    <a:lnTo>
                      <a:pt x="379" y="695"/>
                    </a:lnTo>
                    <a:lnTo>
                      <a:pt x="394" y="700"/>
                    </a:lnTo>
                    <a:lnTo>
                      <a:pt x="407" y="703"/>
                    </a:lnTo>
                    <a:lnTo>
                      <a:pt x="427" y="710"/>
                    </a:lnTo>
                    <a:lnTo>
                      <a:pt x="448" y="717"/>
                    </a:lnTo>
                    <a:lnTo>
                      <a:pt x="470" y="726"/>
                    </a:lnTo>
                    <a:lnTo>
                      <a:pt x="492" y="733"/>
                    </a:lnTo>
                    <a:lnTo>
                      <a:pt x="515" y="743"/>
                    </a:lnTo>
                    <a:lnTo>
                      <a:pt x="538" y="752"/>
                    </a:lnTo>
                    <a:lnTo>
                      <a:pt x="560" y="761"/>
                    </a:lnTo>
                    <a:lnTo>
                      <a:pt x="583" y="770"/>
                    </a:lnTo>
                    <a:lnTo>
                      <a:pt x="605" y="779"/>
                    </a:lnTo>
                    <a:lnTo>
                      <a:pt x="628" y="787"/>
                    </a:lnTo>
                    <a:lnTo>
                      <a:pt x="651" y="795"/>
                    </a:lnTo>
                    <a:lnTo>
                      <a:pt x="672" y="801"/>
                    </a:lnTo>
                    <a:lnTo>
                      <a:pt x="692" y="806"/>
                    </a:lnTo>
                    <a:lnTo>
                      <a:pt x="711" y="811"/>
                    </a:lnTo>
                    <a:lnTo>
                      <a:pt x="730" y="815"/>
                    </a:lnTo>
                    <a:lnTo>
                      <a:pt x="747" y="816"/>
                    </a:lnTo>
                    <a:lnTo>
                      <a:pt x="781" y="816"/>
                    </a:lnTo>
                    <a:lnTo>
                      <a:pt x="814" y="815"/>
                    </a:lnTo>
                    <a:lnTo>
                      <a:pt x="845" y="811"/>
                    </a:lnTo>
                    <a:lnTo>
                      <a:pt x="874" y="806"/>
                    </a:lnTo>
                    <a:lnTo>
                      <a:pt x="902" y="800"/>
                    </a:lnTo>
                    <a:lnTo>
                      <a:pt x="927" y="792"/>
                    </a:lnTo>
                    <a:lnTo>
                      <a:pt x="951" y="785"/>
                    </a:lnTo>
                    <a:lnTo>
                      <a:pt x="973" y="777"/>
                    </a:lnTo>
                    <a:lnTo>
                      <a:pt x="994" y="769"/>
                    </a:lnTo>
                    <a:lnTo>
                      <a:pt x="1014" y="761"/>
                    </a:lnTo>
                    <a:lnTo>
                      <a:pt x="1031" y="755"/>
                    </a:lnTo>
                    <a:lnTo>
                      <a:pt x="1048" y="748"/>
                    </a:lnTo>
                    <a:lnTo>
                      <a:pt x="1063" y="743"/>
                    </a:lnTo>
                    <a:lnTo>
                      <a:pt x="1076" y="740"/>
                    </a:lnTo>
                    <a:lnTo>
                      <a:pt x="1089" y="738"/>
                    </a:lnTo>
                    <a:lnTo>
                      <a:pt x="1100" y="740"/>
                    </a:lnTo>
                    <a:lnTo>
                      <a:pt x="1105" y="741"/>
                    </a:lnTo>
                    <a:lnTo>
                      <a:pt x="1115" y="746"/>
                    </a:lnTo>
                    <a:lnTo>
                      <a:pt x="1123" y="759"/>
                    </a:lnTo>
                    <a:lnTo>
                      <a:pt x="1118" y="781"/>
                    </a:lnTo>
                    <a:lnTo>
                      <a:pt x="1110" y="799"/>
                    </a:lnTo>
                    <a:lnTo>
                      <a:pt x="1105" y="815"/>
                    </a:lnTo>
                    <a:lnTo>
                      <a:pt x="1103" y="833"/>
                    </a:lnTo>
                    <a:lnTo>
                      <a:pt x="1103" y="849"/>
                    </a:lnTo>
                    <a:lnTo>
                      <a:pt x="1107" y="864"/>
                    </a:lnTo>
                    <a:lnTo>
                      <a:pt x="1114" y="877"/>
                    </a:lnTo>
                    <a:lnTo>
                      <a:pt x="1125" y="887"/>
                    </a:lnTo>
                    <a:lnTo>
                      <a:pt x="1142" y="893"/>
                    </a:lnTo>
                    <a:lnTo>
                      <a:pt x="1164" y="893"/>
                    </a:lnTo>
                    <a:lnTo>
                      <a:pt x="1192" y="885"/>
                    </a:lnTo>
                    <a:lnTo>
                      <a:pt x="1223" y="874"/>
                    </a:lnTo>
                    <a:lnTo>
                      <a:pt x="1254" y="859"/>
                    </a:lnTo>
                    <a:lnTo>
                      <a:pt x="1282" y="845"/>
                    </a:lnTo>
                    <a:lnTo>
                      <a:pt x="1306" y="831"/>
                    </a:lnTo>
                    <a:lnTo>
                      <a:pt x="1321" y="823"/>
                    </a:lnTo>
                    <a:lnTo>
                      <a:pt x="1328" y="819"/>
                    </a:lnTo>
                    <a:lnTo>
                      <a:pt x="1324" y="821"/>
                    </a:lnTo>
                    <a:lnTo>
                      <a:pt x="1315" y="829"/>
                    </a:lnTo>
                    <a:lnTo>
                      <a:pt x="1303" y="839"/>
                    </a:lnTo>
                    <a:lnTo>
                      <a:pt x="1289" y="851"/>
                    </a:lnTo>
                    <a:lnTo>
                      <a:pt x="1276" y="866"/>
                    </a:lnTo>
                    <a:lnTo>
                      <a:pt x="1266" y="883"/>
                    </a:lnTo>
                    <a:lnTo>
                      <a:pt x="1260" y="898"/>
                    </a:lnTo>
                    <a:lnTo>
                      <a:pt x="1261" y="912"/>
                    </a:lnTo>
                    <a:lnTo>
                      <a:pt x="1267" y="924"/>
                    </a:lnTo>
                    <a:lnTo>
                      <a:pt x="1275" y="937"/>
                    </a:lnTo>
                    <a:lnTo>
                      <a:pt x="1286" y="947"/>
                    </a:lnTo>
                    <a:lnTo>
                      <a:pt x="1299" y="954"/>
                    </a:lnTo>
                    <a:lnTo>
                      <a:pt x="1313" y="958"/>
                    </a:lnTo>
                    <a:lnTo>
                      <a:pt x="1330" y="959"/>
                    </a:lnTo>
                    <a:lnTo>
                      <a:pt x="1350" y="957"/>
                    </a:lnTo>
                    <a:lnTo>
                      <a:pt x="1373" y="948"/>
                    </a:lnTo>
                    <a:lnTo>
                      <a:pt x="1393" y="939"/>
                    </a:lnTo>
                    <a:lnTo>
                      <a:pt x="1413" y="930"/>
                    </a:lnTo>
                    <a:lnTo>
                      <a:pt x="1434" y="923"/>
                    </a:lnTo>
                    <a:lnTo>
                      <a:pt x="1456" y="917"/>
                    </a:lnTo>
                    <a:lnTo>
                      <a:pt x="1478" y="910"/>
                    </a:lnTo>
                    <a:lnTo>
                      <a:pt x="1500" y="907"/>
                    </a:lnTo>
                    <a:lnTo>
                      <a:pt x="1521" y="903"/>
                    </a:lnTo>
                    <a:lnTo>
                      <a:pt x="1541" y="900"/>
                    </a:lnTo>
                    <a:lnTo>
                      <a:pt x="1561" y="897"/>
                    </a:lnTo>
                    <a:lnTo>
                      <a:pt x="1583" y="890"/>
                    </a:lnTo>
                    <a:lnTo>
                      <a:pt x="1601" y="882"/>
                    </a:lnTo>
                    <a:lnTo>
                      <a:pt x="1620" y="873"/>
                    </a:lnTo>
                    <a:lnTo>
                      <a:pt x="1635" y="864"/>
                    </a:lnTo>
                    <a:lnTo>
                      <a:pt x="1648" y="856"/>
                    </a:lnTo>
                    <a:lnTo>
                      <a:pt x="1655" y="851"/>
                    </a:lnTo>
                    <a:lnTo>
                      <a:pt x="1658" y="849"/>
                    </a:lnTo>
                    <a:lnTo>
                      <a:pt x="1686" y="856"/>
                    </a:lnTo>
                    <a:lnTo>
                      <a:pt x="1704" y="861"/>
                    </a:lnTo>
                    <a:lnTo>
                      <a:pt x="1716" y="864"/>
                    </a:lnTo>
                    <a:lnTo>
                      <a:pt x="1723" y="866"/>
                    </a:lnTo>
                    <a:lnTo>
                      <a:pt x="1732" y="869"/>
                    </a:lnTo>
                    <a:lnTo>
                      <a:pt x="1743" y="873"/>
                    </a:lnTo>
                    <a:lnTo>
                      <a:pt x="1761" y="878"/>
                    </a:lnTo>
                    <a:lnTo>
                      <a:pt x="1790" y="887"/>
                    </a:lnTo>
                    <a:lnTo>
                      <a:pt x="1825" y="894"/>
                    </a:lnTo>
                    <a:lnTo>
                      <a:pt x="1853" y="893"/>
                    </a:lnTo>
                    <a:lnTo>
                      <a:pt x="1873" y="885"/>
                    </a:lnTo>
                    <a:lnTo>
                      <a:pt x="1888" y="875"/>
                    </a:lnTo>
                    <a:lnTo>
                      <a:pt x="1899" y="864"/>
                    </a:lnTo>
                    <a:lnTo>
                      <a:pt x="1907" y="854"/>
                    </a:lnTo>
                    <a:lnTo>
                      <a:pt x="1914" y="849"/>
                    </a:lnTo>
                    <a:lnTo>
                      <a:pt x="1920" y="850"/>
                    </a:lnTo>
                    <a:lnTo>
                      <a:pt x="1961" y="877"/>
                    </a:lnTo>
                    <a:lnTo>
                      <a:pt x="1993" y="889"/>
                    </a:lnTo>
                    <a:lnTo>
                      <a:pt x="2018" y="889"/>
                    </a:lnTo>
                    <a:lnTo>
                      <a:pt x="2037" y="882"/>
                    </a:lnTo>
                    <a:lnTo>
                      <a:pt x="2050" y="868"/>
                    </a:lnTo>
                    <a:lnTo>
                      <a:pt x="2059" y="853"/>
                    </a:lnTo>
                    <a:lnTo>
                      <a:pt x="2062" y="838"/>
                    </a:lnTo>
                    <a:lnTo>
                      <a:pt x="2064" y="8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8" name="Freeform 86"/>
              <p:cNvSpPr>
                <a:spLocks/>
              </p:cNvSpPr>
              <p:nvPr/>
            </p:nvSpPr>
            <p:spPr bwMode="auto">
              <a:xfrm>
                <a:off x="2026" y="1784"/>
                <a:ext cx="1692" cy="804"/>
              </a:xfrm>
              <a:custGeom>
                <a:avLst/>
                <a:gdLst>
                  <a:gd name="T0" fmla="*/ 1629 w 1692"/>
                  <a:gd name="T1" fmla="*/ 631 h 804"/>
                  <a:gd name="T2" fmla="*/ 1555 w 1692"/>
                  <a:gd name="T3" fmla="*/ 469 h 804"/>
                  <a:gd name="T4" fmla="*/ 1443 w 1692"/>
                  <a:gd name="T5" fmla="*/ 320 h 804"/>
                  <a:gd name="T6" fmla="*/ 1332 w 1692"/>
                  <a:gd name="T7" fmla="*/ 235 h 804"/>
                  <a:gd name="T8" fmla="*/ 1216 w 1692"/>
                  <a:gd name="T9" fmla="*/ 152 h 804"/>
                  <a:gd name="T10" fmla="*/ 1143 w 1692"/>
                  <a:gd name="T11" fmla="*/ 76 h 804"/>
                  <a:gd name="T12" fmla="*/ 1074 w 1692"/>
                  <a:gd name="T13" fmla="*/ 20 h 804"/>
                  <a:gd name="T14" fmla="*/ 992 w 1692"/>
                  <a:gd name="T15" fmla="*/ 0 h 804"/>
                  <a:gd name="T16" fmla="*/ 920 w 1692"/>
                  <a:gd name="T17" fmla="*/ 29 h 804"/>
                  <a:gd name="T18" fmla="*/ 763 w 1692"/>
                  <a:gd name="T19" fmla="*/ 130 h 804"/>
                  <a:gd name="T20" fmla="*/ 572 w 1692"/>
                  <a:gd name="T21" fmla="*/ 212 h 804"/>
                  <a:gd name="T22" fmla="*/ 457 w 1692"/>
                  <a:gd name="T23" fmla="*/ 253 h 804"/>
                  <a:gd name="T24" fmla="*/ 339 w 1692"/>
                  <a:gd name="T25" fmla="*/ 253 h 804"/>
                  <a:gd name="T26" fmla="*/ 183 w 1692"/>
                  <a:gd name="T27" fmla="*/ 208 h 804"/>
                  <a:gd name="T28" fmla="*/ 79 w 1692"/>
                  <a:gd name="T29" fmla="*/ 164 h 804"/>
                  <a:gd name="T30" fmla="*/ 96 w 1692"/>
                  <a:gd name="T31" fmla="*/ 481 h 804"/>
                  <a:gd name="T32" fmla="*/ 153 w 1692"/>
                  <a:gd name="T33" fmla="*/ 499 h 804"/>
                  <a:gd name="T34" fmla="*/ 243 w 1692"/>
                  <a:gd name="T35" fmla="*/ 530 h 804"/>
                  <a:gd name="T36" fmla="*/ 307 w 1692"/>
                  <a:gd name="T37" fmla="*/ 546 h 804"/>
                  <a:gd name="T38" fmla="*/ 322 w 1692"/>
                  <a:gd name="T39" fmla="*/ 512 h 804"/>
                  <a:gd name="T40" fmla="*/ 349 w 1692"/>
                  <a:gd name="T41" fmla="*/ 457 h 804"/>
                  <a:gd name="T42" fmla="*/ 383 w 1692"/>
                  <a:gd name="T43" fmla="*/ 502 h 804"/>
                  <a:gd name="T44" fmla="*/ 438 w 1692"/>
                  <a:gd name="T45" fmla="*/ 566 h 804"/>
                  <a:gd name="T46" fmla="*/ 517 w 1692"/>
                  <a:gd name="T47" fmla="*/ 596 h 804"/>
                  <a:gd name="T48" fmla="*/ 621 w 1692"/>
                  <a:gd name="T49" fmla="*/ 610 h 804"/>
                  <a:gd name="T50" fmla="*/ 701 w 1692"/>
                  <a:gd name="T51" fmla="*/ 610 h 804"/>
                  <a:gd name="T52" fmla="*/ 750 w 1692"/>
                  <a:gd name="T53" fmla="*/ 601 h 804"/>
                  <a:gd name="T54" fmla="*/ 832 w 1692"/>
                  <a:gd name="T55" fmla="*/ 568 h 804"/>
                  <a:gd name="T56" fmla="*/ 893 w 1692"/>
                  <a:gd name="T57" fmla="*/ 535 h 804"/>
                  <a:gd name="T58" fmla="*/ 964 w 1692"/>
                  <a:gd name="T59" fmla="*/ 528 h 804"/>
                  <a:gd name="T60" fmla="*/ 1038 w 1692"/>
                  <a:gd name="T61" fmla="*/ 557 h 804"/>
                  <a:gd name="T62" fmla="*/ 1110 w 1692"/>
                  <a:gd name="T63" fmla="*/ 573 h 804"/>
                  <a:gd name="T64" fmla="*/ 1130 w 1692"/>
                  <a:gd name="T65" fmla="*/ 568 h 804"/>
                  <a:gd name="T66" fmla="*/ 1162 w 1692"/>
                  <a:gd name="T67" fmla="*/ 575 h 804"/>
                  <a:gd name="T68" fmla="*/ 1204 w 1692"/>
                  <a:gd name="T69" fmla="*/ 615 h 804"/>
                  <a:gd name="T70" fmla="*/ 1241 w 1692"/>
                  <a:gd name="T71" fmla="*/ 595 h 804"/>
                  <a:gd name="T72" fmla="*/ 1280 w 1692"/>
                  <a:gd name="T73" fmla="*/ 607 h 804"/>
                  <a:gd name="T74" fmla="*/ 1280 w 1692"/>
                  <a:gd name="T75" fmla="*/ 679 h 804"/>
                  <a:gd name="T76" fmla="*/ 1340 w 1692"/>
                  <a:gd name="T77" fmla="*/ 720 h 804"/>
                  <a:gd name="T78" fmla="*/ 1418 w 1692"/>
                  <a:gd name="T79" fmla="*/ 767 h 804"/>
                  <a:gd name="T80" fmla="*/ 1481 w 1692"/>
                  <a:gd name="T81" fmla="*/ 799 h 804"/>
                  <a:gd name="T82" fmla="*/ 1511 w 1692"/>
                  <a:gd name="T83" fmla="*/ 803 h 804"/>
                  <a:gd name="T84" fmla="*/ 1501 w 1692"/>
                  <a:gd name="T85" fmla="*/ 797 h 804"/>
                  <a:gd name="T86" fmla="*/ 1470 w 1692"/>
                  <a:gd name="T87" fmla="*/ 786 h 804"/>
                  <a:gd name="T88" fmla="*/ 1440 w 1692"/>
                  <a:gd name="T89" fmla="*/ 766 h 804"/>
                  <a:gd name="T90" fmla="*/ 1408 w 1692"/>
                  <a:gd name="T91" fmla="*/ 732 h 804"/>
                  <a:gd name="T92" fmla="*/ 1290 w 1692"/>
                  <a:gd name="T93" fmla="*/ 594 h 804"/>
                  <a:gd name="T94" fmla="*/ 1202 w 1692"/>
                  <a:gd name="T95" fmla="*/ 492 h 804"/>
                  <a:gd name="T96" fmla="*/ 1096 w 1692"/>
                  <a:gd name="T97" fmla="*/ 445 h 804"/>
                  <a:gd name="T98" fmla="*/ 1033 w 1692"/>
                  <a:gd name="T99" fmla="*/ 391 h 804"/>
                  <a:gd name="T100" fmla="*/ 1052 w 1692"/>
                  <a:gd name="T101" fmla="*/ 335 h 804"/>
                  <a:gd name="T102" fmla="*/ 1182 w 1692"/>
                  <a:gd name="T103" fmla="*/ 350 h 804"/>
                  <a:gd name="T104" fmla="*/ 1322 w 1692"/>
                  <a:gd name="T105" fmla="*/ 428 h 804"/>
                  <a:gd name="T106" fmla="*/ 1422 w 1692"/>
                  <a:gd name="T107" fmla="*/ 512 h 804"/>
                  <a:gd name="T108" fmla="*/ 1503 w 1692"/>
                  <a:gd name="T109" fmla="*/ 621 h 804"/>
                  <a:gd name="T110" fmla="*/ 1580 w 1692"/>
                  <a:gd name="T111" fmla="*/ 720 h 804"/>
                  <a:gd name="T112" fmla="*/ 1655 w 1692"/>
                  <a:gd name="T113" fmla="*/ 782 h 804"/>
                  <a:gd name="T114" fmla="*/ 1692 w 1692"/>
                  <a:gd name="T115" fmla="*/ 787 h 804"/>
                  <a:gd name="T116" fmla="*/ 1663 w 1692"/>
                  <a:gd name="T117" fmla="*/ 745 h 80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692"/>
                  <a:gd name="T178" fmla="*/ 0 h 804"/>
                  <a:gd name="T179" fmla="*/ 1692 w 1692"/>
                  <a:gd name="T180" fmla="*/ 804 h 80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692" h="804">
                    <a:moveTo>
                      <a:pt x="1663" y="745"/>
                    </a:moveTo>
                    <a:lnTo>
                      <a:pt x="1653" y="727"/>
                    </a:lnTo>
                    <a:lnTo>
                      <a:pt x="1643" y="698"/>
                    </a:lnTo>
                    <a:lnTo>
                      <a:pt x="1634" y="665"/>
                    </a:lnTo>
                    <a:lnTo>
                      <a:pt x="1629" y="631"/>
                    </a:lnTo>
                    <a:lnTo>
                      <a:pt x="1622" y="597"/>
                    </a:lnTo>
                    <a:lnTo>
                      <a:pt x="1611" y="565"/>
                    </a:lnTo>
                    <a:lnTo>
                      <a:pt x="1596" y="533"/>
                    </a:lnTo>
                    <a:lnTo>
                      <a:pt x="1577" y="502"/>
                    </a:lnTo>
                    <a:lnTo>
                      <a:pt x="1555" y="469"/>
                    </a:lnTo>
                    <a:lnTo>
                      <a:pt x="1530" y="434"/>
                    </a:lnTo>
                    <a:lnTo>
                      <a:pt x="1502" y="397"/>
                    </a:lnTo>
                    <a:lnTo>
                      <a:pt x="1472" y="354"/>
                    </a:lnTo>
                    <a:lnTo>
                      <a:pt x="1459" y="338"/>
                    </a:lnTo>
                    <a:lnTo>
                      <a:pt x="1443" y="320"/>
                    </a:lnTo>
                    <a:lnTo>
                      <a:pt x="1424" y="302"/>
                    </a:lnTo>
                    <a:lnTo>
                      <a:pt x="1403" y="286"/>
                    </a:lnTo>
                    <a:lnTo>
                      <a:pt x="1380" y="268"/>
                    </a:lnTo>
                    <a:lnTo>
                      <a:pt x="1357" y="251"/>
                    </a:lnTo>
                    <a:lnTo>
                      <a:pt x="1332" y="235"/>
                    </a:lnTo>
                    <a:lnTo>
                      <a:pt x="1308" y="217"/>
                    </a:lnTo>
                    <a:lnTo>
                      <a:pt x="1283" y="201"/>
                    </a:lnTo>
                    <a:lnTo>
                      <a:pt x="1259" y="184"/>
                    </a:lnTo>
                    <a:lnTo>
                      <a:pt x="1237" y="167"/>
                    </a:lnTo>
                    <a:lnTo>
                      <a:pt x="1216" y="152"/>
                    </a:lnTo>
                    <a:lnTo>
                      <a:pt x="1195" y="135"/>
                    </a:lnTo>
                    <a:lnTo>
                      <a:pt x="1178" y="120"/>
                    </a:lnTo>
                    <a:lnTo>
                      <a:pt x="1164" y="105"/>
                    </a:lnTo>
                    <a:lnTo>
                      <a:pt x="1153" y="90"/>
                    </a:lnTo>
                    <a:lnTo>
                      <a:pt x="1143" y="76"/>
                    </a:lnTo>
                    <a:lnTo>
                      <a:pt x="1130" y="63"/>
                    </a:lnTo>
                    <a:lnTo>
                      <a:pt x="1118" y="50"/>
                    </a:lnTo>
                    <a:lnTo>
                      <a:pt x="1104" y="39"/>
                    </a:lnTo>
                    <a:lnTo>
                      <a:pt x="1089" y="29"/>
                    </a:lnTo>
                    <a:lnTo>
                      <a:pt x="1074" y="20"/>
                    </a:lnTo>
                    <a:lnTo>
                      <a:pt x="1057" y="12"/>
                    </a:lnTo>
                    <a:lnTo>
                      <a:pt x="1041" y="6"/>
                    </a:lnTo>
                    <a:lnTo>
                      <a:pt x="1025" y="2"/>
                    </a:lnTo>
                    <a:lnTo>
                      <a:pt x="1008" y="0"/>
                    </a:lnTo>
                    <a:lnTo>
                      <a:pt x="992" y="0"/>
                    </a:lnTo>
                    <a:lnTo>
                      <a:pt x="976" y="1"/>
                    </a:lnTo>
                    <a:lnTo>
                      <a:pt x="961" y="5"/>
                    </a:lnTo>
                    <a:lnTo>
                      <a:pt x="947" y="10"/>
                    </a:lnTo>
                    <a:lnTo>
                      <a:pt x="933" y="19"/>
                    </a:lnTo>
                    <a:lnTo>
                      <a:pt x="920" y="29"/>
                    </a:lnTo>
                    <a:lnTo>
                      <a:pt x="896" y="50"/>
                    </a:lnTo>
                    <a:lnTo>
                      <a:pt x="869" y="70"/>
                    </a:lnTo>
                    <a:lnTo>
                      <a:pt x="836" y="90"/>
                    </a:lnTo>
                    <a:lnTo>
                      <a:pt x="801" y="110"/>
                    </a:lnTo>
                    <a:lnTo>
                      <a:pt x="763" y="130"/>
                    </a:lnTo>
                    <a:lnTo>
                      <a:pt x="724" y="149"/>
                    </a:lnTo>
                    <a:lnTo>
                      <a:pt x="684" y="167"/>
                    </a:lnTo>
                    <a:lnTo>
                      <a:pt x="645" y="183"/>
                    </a:lnTo>
                    <a:lnTo>
                      <a:pt x="608" y="198"/>
                    </a:lnTo>
                    <a:lnTo>
                      <a:pt x="572" y="212"/>
                    </a:lnTo>
                    <a:lnTo>
                      <a:pt x="540" y="225"/>
                    </a:lnTo>
                    <a:lnTo>
                      <a:pt x="511" y="235"/>
                    </a:lnTo>
                    <a:lnTo>
                      <a:pt x="487" y="243"/>
                    </a:lnTo>
                    <a:lnTo>
                      <a:pt x="468" y="250"/>
                    </a:lnTo>
                    <a:lnTo>
                      <a:pt x="457" y="253"/>
                    </a:lnTo>
                    <a:lnTo>
                      <a:pt x="453" y="255"/>
                    </a:lnTo>
                    <a:lnTo>
                      <a:pt x="428" y="258"/>
                    </a:lnTo>
                    <a:lnTo>
                      <a:pt x="400" y="260"/>
                    </a:lnTo>
                    <a:lnTo>
                      <a:pt x="370" y="257"/>
                    </a:lnTo>
                    <a:lnTo>
                      <a:pt x="339" y="253"/>
                    </a:lnTo>
                    <a:lnTo>
                      <a:pt x="307" y="246"/>
                    </a:lnTo>
                    <a:lnTo>
                      <a:pt x="275" y="238"/>
                    </a:lnTo>
                    <a:lnTo>
                      <a:pt x="243" y="228"/>
                    </a:lnTo>
                    <a:lnTo>
                      <a:pt x="213" y="218"/>
                    </a:lnTo>
                    <a:lnTo>
                      <a:pt x="183" y="208"/>
                    </a:lnTo>
                    <a:lnTo>
                      <a:pt x="157" y="198"/>
                    </a:lnTo>
                    <a:lnTo>
                      <a:pt x="132" y="188"/>
                    </a:lnTo>
                    <a:lnTo>
                      <a:pt x="110" y="178"/>
                    </a:lnTo>
                    <a:lnTo>
                      <a:pt x="93" y="171"/>
                    </a:lnTo>
                    <a:lnTo>
                      <a:pt x="79" y="164"/>
                    </a:lnTo>
                    <a:lnTo>
                      <a:pt x="70" y="161"/>
                    </a:lnTo>
                    <a:lnTo>
                      <a:pt x="68" y="159"/>
                    </a:lnTo>
                    <a:lnTo>
                      <a:pt x="0" y="458"/>
                    </a:lnTo>
                    <a:lnTo>
                      <a:pt x="94" y="479"/>
                    </a:lnTo>
                    <a:lnTo>
                      <a:pt x="96" y="481"/>
                    </a:lnTo>
                    <a:lnTo>
                      <a:pt x="101" y="482"/>
                    </a:lnTo>
                    <a:lnTo>
                      <a:pt x="111" y="486"/>
                    </a:lnTo>
                    <a:lnTo>
                      <a:pt x="123" y="489"/>
                    </a:lnTo>
                    <a:lnTo>
                      <a:pt x="137" y="494"/>
                    </a:lnTo>
                    <a:lnTo>
                      <a:pt x="153" y="499"/>
                    </a:lnTo>
                    <a:lnTo>
                      <a:pt x="170" y="506"/>
                    </a:lnTo>
                    <a:lnTo>
                      <a:pt x="189" y="512"/>
                    </a:lnTo>
                    <a:lnTo>
                      <a:pt x="207" y="518"/>
                    </a:lnTo>
                    <a:lnTo>
                      <a:pt x="226" y="523"/>
                    </a:lnTo>
                    <a:lnTo>
                      <a:pt x="243" y="530"/>
                    </a:lnTo>
                    <a:lnTo>
                      <a:pt x="261" y="535"/>
                    </a:lnTo>
                    <a:lnTo>
                      <a:pt x="276" y="538"/>
                    </a:lnTo>
                    <a:lnTo>
                      <a:pt x="290" y="542"/>
                    </a:lnTo>
                    <a:lnTo>
                      <a:pt x="300" y="545"/>
                    </a:lnTo>
                    <a:lnTo>
                      <a:pt x="307" y="546"/>
                    </a:lnTo>
                    <a:lnTo>
                      <a:pt x="319" y="546"/>
                    </a:lnTo>
                    <a:lnTo>
                      <a:pt x="324" y="541"/>
                    </a:lnTo>
                    <a:lnTo>
                      <a:pt x="325" y="533"/>
                    </a:lnTo>
                    <a:lnTo>
                      <a:pt x="324" y="523"/>
                    </a:lnTo>
                    <a:lnTo>
                      <a:pt x="322" y="512"/>
                    </a:lnTo>
                    <a:lnTo>
                      <a:pt x="322" y="498"/>
                    </a:lnTo>
                    <a:lnTo>
                      <a:pt x="326" y="483"/>
                    </a:lnTo>
                    <a:lnTo>
                      <a:pt x="336" y="468"/>
                    </a:lnTo>
                    <a:lnTo>
                      <a:pt x="343" y="461"/>
                    </a:lnTo>
                    <a:lnTo>
                      <a:pt x="349" y="457"/>
                    </a:lnTo>
                    <a:lnTo>
                      <a:pt x="354" y="457"/>
                    </a:lnTo>
                    <a:lnTo>
                      <a:pt x="359" y="462"/>
                    </a:lnTo>
                    <a:lnTo>
                      <a:pt x="365" y="471"/>
                    </a:lnTo>
                    <a:lnTo>
                      <a:pt x="373" y="484"/>
                    </a:lnTo>
                    <a:lnTo>
                      <a:pt x="383" y="502"/>
                    </a:lnTo>
                    <a:lnTo>
                      <a:pt x="397" y="525"/>
                    </a:lnTo>
                    <a:lnTo>
                      <a:pt x="404" y="536"/>
                    </a:lnTo>
                    <a:lnTo>
                      <a:pt x="414" y="547"/>
                    </a:lnTo>
                    <a:lnTo>
                      <a:pt x="425" y="557"/>
                    </a:lnTo>
                    <a:lnTo>
                      <a:pt x="438" y="566"/>
                    </a:lnTo>
                    <a:lnTo>
                      <a:pt x="451" y="573"/>
                    </a:lnTo>
                    <a:lnTo>
                      <a:pt x="466" y="580"/>
                    </a:lnTo>
                    <a:lnTo>
                      <a:pt x="482" y="586"/>
                    </a:lnTo>
                    <a:lnTo>
                      <a:pt x="500" y="592"/>
                    </a:lnTo>
                    <a:lnTo>
                      <a:pt x="517" y="596"/>
                    </a:lnTo>
                    <a:lnTo>
                      <a:pt x="536" y="600"/>
                    </a:lnTo>
                    <a:lnTo>
                      <a:pt x="556" y="604"/>
                    </a:lnTo>
                    <a:lnTo>
                      <a:pt x="577" y="606"/>
                    </a:lnTo>
                    <a:lnTo>
                      <a:pt x="599" y="609"/>
                    </a:lnTo>
                    <a:lnTo>
                      <a:pt x="621" y="610"/>
                    </a:lnTo>
                    <a:lnTo>
                      <a:pt x="644" y="611"/>
                    </a:lnTo>
                    <a:lnTo>
                      <a:pt x="668" y="611"/>
                    </a:lnTo>
                    <a:lnTo>
                      <a:pt x="679" y="611"/>
                    </a:lnTo>
                    <a:lnTo>
                      <a:pt x="690" y="611"/>
                    </a:lnTo>
                    <a:lnTo>
                      <a:pt x="701" y="610"/>
                    </a:lnTo>
                    <a:lnTo>
                      <a:pt x="711" y="609"/>
                    </a:lnTo>
                    <a:lnTo>
                      <a:pt x="721" y="607"/>
                    </a:lnTo>
                    <a:lnTo>
                      <a:pt x="731" y="605"/>
                    </a:lnTo>
                    <a:lnTo>
                      <a:pt x="741" y="604"/>
                    </a:lnTo>
                    <a:lnTo>
                      <a:pt x="750" y="601"/>
                    </a:lnTo>
                    <a:lnTo>
                      <a:pt x="766" y="595"/>
                    </a:lnTo>
                    <a:lnTo>
                      <a:pt x="783" y="589"/>
                    </a:lnTo>
                    <a:lnTo>
                      <a:pt x="801" y="582"/>
                    </a:lnTo>
                    <a:lnTo>
                      <a:pt x="817" y="575"/>
                    </a:lnTo>
                    <a:lnTo>
                      <a:pt x="832" y="568"/>
                    </a:lnTo>
                    <a:lnTo>
                      <a:pt x="846" y="562"/>
                    </a:lnTo>
                    <a:lnTo>
                      <a:pt x="858" y="556"/>
                    </a:lnTo>
                    <a:lnTo>
                      <a:pt x="866" y="550"/>
                    </a:lnTo>
                    <a:lnTo>
                      <a:pt x="879" y="541"/>
                    </a:lnTo>
                    <a:lnTo>
                      <a:pt x="893" y="535"/>
                    </a:lnTo>
                    <a:lnTo>
                      <a:pt x="907" y="530"/>
                    </a:lnTo>
                    <a:lnTo>
                      <a:pt x="922" y="526"/>
                    </a:lnTo>
                    <a:lnTo>
                      <a:pt x="935" y="525"/>
                    </a:lnTo>
                    <a:lnTo>
                      <a:pt x="950" y="526"/>
                    </a:lnTo>
                    <a:lnTo>
                      <a:pt x="964" y="528"/>
                    </a:lnTo>
                    <a:lnTo>
                      <a:pt x="977" y="533"/>
                    </a:lnTo>
                    <a:lnTo>
                      <a:pt x="989" y="540"/>
                    </a:lnTo>
                    <a:lnTo>
                      <a:pt x="1005" y="546"/>
                    </a:lnTo>
                    <a:lnTo>
                      <a:pt x="1021" y="552"/>
                    </a:lnTo>
                    <a:lnTo>
                      <a:pt x="1038" y="557"/>
                    </a:lnTo>
                    <a:lnTo>
                      <a:pt x="1056" y="562"/>
                    </a:lnTo>
                    <a:lnTo>
                      <a:pt x="1074" y="567"/>
                    </a:lnTo>
                    <a:lnTo>
                      <a:pt x="1091" y="571"/>
                    </a:lnTo>
                    <a:lnTo>
                      <a:pt x="1106" y="572"/>
                    </a:lnTo>
                    <a:lnTo>
                      <a:pt x="1110" y="573"/>
                    </a:lnTo>
                    <a:lnTo>
                      <a:pt x="1114" y="573"/>
                    </a:lnTo>
                    <a:lnTo>
                      <a:pt x="1118" y="573"/>
                    </a:lnTo>
                    <a:lnTo>
                      <a:pt x="1121" y="575"/>
                    </a:lnTo>
                    <a:lnTo>
                      <a:pt x="1125" y="572"/>
                    </a:lnTo>
                    <a:lnTo>
                      <a:pt x="1130" y="568"/>
                    </a:lnTo>
                    <a:lnTo>
                      <a:pt x="1135" y="565"/>
                    </a:lnTo>
                    <a:lnTo>
                      <a:pt x="1140" y="562"/>
                    </a:lnTo>
                    <a:lnTo>
                      <a:pt x="1151" y="558"/>
                    </a:lnTo>
                    <a:lnTo>
                      <a:pt x="1158" y="563"/>
                    </a:lnTo>
                    <a:lnTo>
                      <a:pt x="1162" y="575"/>
                    </a:lnTo>
                    <a:lnTo>
                      <a:pt x="1169" y="590"/>
                    </a:lnTo>
                    <a:lnTo>
                      <a:pt x="1179" y="601"/>
                    </a:lnTo>
                    <a:lnTo>
                      <a:pt x="1189" y="607"/>
                    </a:lnTo>
                    <a:lnTo>
                      <a:pt x="1198" y="610"/>
                    </a:lnTo>
                    <a:lnTo>
                      <a:pt x="1204" y="615"/>
                    </a:lnTo>
                    <a:lnTo>
                      <a:pt x="1214" y="611"/>
                    </a:lnTo>
                    <a:lnTo>
                      <a:pt x="1222" y="607"/>
                    </a:lnTo>
                    <a:lnTo>
                      <a:pt x="1228" y="602"/>
                    </a:lnTo>
                    <a:lnTo>
                      <a:pt x="1234" y="599"/>
                    </a:lnTo>
                    <a:lnTo>
                      <a:pt x="1241" y="595"/>
                    </a:lnTo>
                    <a:lnTo>
                      <a:pt x="1247" y="591"/>
                    </a:lnTo>
                    <a:lnTo>
                      <a:pt x="1253" y="590"/>
                    </a:lnTo>
                    <a:lnTo>
                      <a:pt x="1262" y="591"/>
                    </a:lnTo>
                    <a:lnTo>
                      <a:pt x="1276" y="597"/>
                    </a:lnTo>
                    <a:lnTo>
                      <a:pt x="1280" y="607"/>
                    </a:lnTo>
                    <a:lnTo>
                      <a:pt x="1278" y="626"/>
                    </a:lnTo>
                    <a:lnTo>
                      <a:pt x="1276" y="656"/>
                    </a:lnTo>
                    <a:lnTo>
                      <a:pt x="1276" y="664"/>
                    </a:lnTo>
                    <a:lnTo>
                      <a:pt x="1278" y="671"/>
                    </a:lnTo>
                    <a:lnTo>
                      <a:pt x="1280" y="679"/>
                    </a:lnTo>
                    <a:lnTo>
                      <a:pt x="1283" y="685"/>
                    </a:lnTo>
                    <a:lnTo>
                      <a:pt x="1296" y="693"/>
                    </a:lnTo>
                    <a:lnTo>
                      <a:pt x="1310" y="702"/>
                    </a:lnTo>
                    <a:lnTo>
                      <a:pt x="1325" y="712"/>
                    </a:lnTo>
                    <a:lnTo>
                      <a:pt x="1340" y="720"/>
                    </a:lnTo>
                    <a:lnTo>
                      <a:pt x="1356" y="730"/>
                    </a:lnTo>
                    <a:lnTo>
                      <a:pt x="1371" y="739"/>
                    </a:lnTo>
                    <a:lnTo>
                      <a:pt x="1388" y="749"/>
                    </a:lnTo>
                    <a:lnTo>
                      <a:pt x="1403" y="758"/>
                    </a:lnTo>
                    <a:lnTo>
                      <a:pt x="1418" y="767"/>
                    </a:lnTo>
                    <a:lnTo>
                      <a:pt x="1433" y="774"/>
                    </a:lnTo>
                    <a:lnTo>
                      <a:pt x="1447" y="782"/>
                    </a:lnTo>
                    <a:lnTo>
                      <a:pt x="1459" y="789"/>
                    </a:lnTo>
                    <a:lnTo>
                      <a:pt x="1470" y="794"/>
                    </a:lnTo>
                    <a:lnTo>
                      <a:pt x="1481" y="799"/>
                    </a:lnTo>
                    <a:lnTo>
                      <a:pt x="1488" y="802"/>
                    </a:lnTo>
                    <a:lnTo>
                      <a:pt x="1494" y="804"/>
                    </a:lnTo>
                    <a:lnTo>
                      <a:pt x="1499" y="804"/>
                    </a:lnTo>
                    <a:lnTo>
                      <a:pt x="1506" y="804"/>
                    </a:lnTo>
                    <a:lnTo>
                      <a:pt x="1511" y="803"/>
                    </a:lnTo>
                    <a:lnTo>
                      <a:pt x="1516" y="802"/>
                    </a:lnTo>
                    <a:lnTo>
                      <a:pt x="1512" y="801"/>
                    </a:lnTo>
                    <a:lnTo>
                      <a:pt x="1509" y="799"/>
                    </a:lnTo>
                    <a:lnTo>
                      <a:pt x="1506" y="798"/>
                    </a:lnTo>
                    <a:lnTo>
                      <a:pt x="1501" y="797"/>
                    </a:lnTo>
                    <a:lnTo>
                      <a:pt x="1494" y="796"/>
                    </a:lnTo>
                    <a:lnTo>
                      <a:pt x="1489" y="793"/>
                    </a:lnTo>
                    <a:lnTo>
                      <a:pt x="1483" y="791"/>
                    </a:lnTo>
                    <a:lnTo>
                      <a:pt x="1474" y="787"/>
                    </a:lnTo>
                    <a:lnTo>
                      <a:pt x="1470" y="786"/>
                    </a:lnTo>
                    <a:lnTo>
                      <a:pt x="1465" y="783"/>
                    </a:lnTo>
                    <a:lnTo>
                      <a:pt x="1459" y="779"/>
                    </a:lnTo>
                    <a:lnTo>
                      <a:pt x="1453" y="774"/>
                    </a:lnTo>
                    <a:lnTo>
                      <a:pt x="1447" y="771"/>
                    </a:lnTo>
                    <a:lnTo>
                      <a:pt x="1440" y="766"/>
                    </a:lnTo>
                    <a:lnTo>
                      <a:pt x="1435" y="761"/>
                    </a:lnTo>
                    <a:lnTo>
                      <a:pt x="1430" y="757"/>
                    </a:lnTo>
                    <a:lnTo>
                      <a:pt x="1423" y="749"/>
                    </a:lnTo>
                    <a:lnTo>
                      <a:pt x="1415" y="742"/>
                    </a:lnTo>
                    <a:lnTo>
                      <a:pt x="1408" y="732"/>
                    </a:lnTo>
                    <a:lnTo>
                      <a:pt x="1399" y="719"/>
                    </a:lnTo>
                    <a:lnTo>
                      <a:pt x="1373" y="689"/>
                    </a:lnTo>
                    <a:lnTo>
                      <a:pt x="1344" y="658"/>
                    </a:lnTo>
                    <a:lnTo>
                      <a:pt x="1316" y="625"/>
                    </a:lnTo>
                    <a:lnTo>
                      <a:pt x="1290" y="594"/>
                    </a:lnTo>
                    <a:lnTo>
                      <a:pt x="1266" y="563"/>
                    </a:lnTo>
                    <a:lnTo>
                      <a:pt x="1246" y="537"/>
                    </a:lnTo>
                    <a:lnTo>
                      <a:pt x="1232" y="517"/>
                    </a:lnTo>
                    <a:lnTo>
                      <a:pt x="1224" y="502"/>
                    </a:lnTo>
                    <a:lnTo>
                      <a:pt x="1202" y="492"/>
                    </a:lnTo>
                    <a:lnTo>
                      <a:pt x="1178" y="483"/>
                    </a:lnTo>
                    <a:lnTo>
                      <a:pt x="1155" y="473"/>
                    </a:lnTo>
                    <a:lnTo>
                      <a:pt x="1134" y="463"/>
                    </a:lnTo>
                    <a:lnTo>
                      <a:pt x="1114" y="454"/>
                    </a:lnTo>
                    <a:lnTo>
                      <a:pt x="1096" y="445"/>
                    </a:lnTo>
                    <a:lnTo>
                      <a:pt x="1081" y="438"/>
                    </a:lnTo>
                    <a:lnTo>
                      <a:pt x="1069" y="432"/>
                    </a:lnTo>
                    <a:lnTo>
                      <a:pt x="1052" y="420"/>
                    </a:lnTo>
                    <a:lnTo>
                      <a:pt x="1041" y="407"/>
                    </a:lnTo>
                    <a:lnTo>
                      <a:pt x="1033" y="391"/>
                    </a:lnTo>
                    <a:lnTo>
                      <a:pt x="1031" y="378"/>
                    </a:lnTo>
                    <a:lnTo>
                      <a:pt x="1031" y="364"/>
                    </a:lnTo>
                    <a:lnTo>
                      <a:pt x="1035" y="351"/>
                    </a:lnTo>
                    <a:lnTo>
                      <a:pt x="1042" y="341"/>
                    </a:lnTo>
                    <a:lnTo>
                      <a:pt x="1052" y="335"/>
                    </a:lnTo>
                    <a:lnTo>
                      <a:pt x="1075" y="330"/>
                    </a:lnTo>
                    <a:lnTo>
                      <a:pt x="1100" y="330"/>
                    </a:lnTo>
                    <a:lnTo>
                      <a:pt x="1126" y="334"/>
                    </a:lnTo>
                    <a:lnTo>
                      <a:pt x="1154" y="340"/>
                    </a:lnTo>
                    <a:lnTo>
                      <a:pt x="1182" y="350"/>
                    </a:lnTo>
                    <a:lnTo>
                      <a:pt x="1210" y="363"/>
                    </a:lnTo>
                    <a:lnTo>
                      <a:pt x="1239" y="376"/>
                    </a:lnTo>
                    <a:lnTo>
                      <a:pt x="1268" y="393"/>
                    </a:lnTo>
                    <a:lnTo>
                      <a:pt x="1296" y="410"/>
                    </a:lnTo>
                    <a:lnTo>
                      <a:pt x="1322" y="428"/>
                    </a:lnTo>
                    <a:lnTo>
                      <a:pt x="1347" y="447"/>
                    </a:lnTo>
                    <a:lnTo>
                      <a:pt x="1370" y="464"/>
                    </a:lnTo>
                    <a:lnTo>
                      <a:pt x="1390" y="482"/>
                    </a:lnTo>
                    <a:lnTo>
                      <a:pt x="1408" y="497"/>
                    </a:lnTo>
                    <a:lnTo>
                      <a:pt x="1422" y="512"/>
                    </a:lnTo>
                    <a:lnTo>
                      <a:pt x="1433" y="525"/>
                    </a:lnTo>
                    <a:lnTo>
                      <a:pt x="1452" y="550"/>
                    </a:lnTo>
                    <a:lnTo>
                      <a:pt x="1469" y="575"/>
                    </a:lnTo>
                    <a:lnTo>
                      <a:pt x="1487" y="599"/>
                    </a:lnTo>
                    <a:lnTo>
                      <a:pt x="1503" y="621"/>
                    </a:lnTo>
                    <a:lnTo>
                      <a:pt x="1519" y="644"/>
                    </a:lnTo>
                    <a:lnTo>
                      <a:pt x="1535" y="664"/>
                    </a:lnTo>
                    <a:lnTo>
                      <a:pt x="1550" y="684"/>
                    </a:lnTo>
                    <a:lnTo>
                      <a:pt x="1565" y="703"/>
                    </a:lnTo>
                    <a:lnTo>
                      <a:pt x="1580" y="720"/>
                    </a:lnTo>
                    <a:lnTo>
                      <a:pt x="1595" y="735"/>
                    </a:lnTo>
                    <a:lnTo>
                      <a:pt x="1610" y="749"/>
                    </a:lnTo>
                    <a:lnTo>
                      <a:pt x="1626" y="762"/>
                    </a:lnTo>
                    <a:lnTo>
                      <a:pt x="1641" y="773"/>
                    </a:lnTo>
                    <a:lnTo>
                      <a:pt x="1655" y="782"/>
                    </a:lnTo>
                    <a:lnTo>
                      <a:pt x="1668" y="788"/>
                    </a:lnTo>
                    <a:lnTo>
                      <a:pt x="1680" y="793"/>
                    </a:lnTo>
                    <a:lnTo>
                      <a:pt x="1688" y="794"/>
                    </a:lnTo>
                    <a:lnTo>
                      <a:pt x="1692" y="792"/>
                    </a:lnTo>
                    <a:lnTo>
                      <a:pt x="1692" y="787"/>
                    </a:lnTo>
                    <a:lnTo>
                      <a:pt x="1688" y="779"/>
                    </a:lnTo>
                    <a:lnTo>
                      <a:pt x="1683" y="771"/>
                    </a:lnTo>
                    <a:lnTo>
                      <a:pt x="1675" y="762"/>
                    </a:lnTo>
                    <a:lnTo>
                      <a:pt x="1669" y="753"/>
                    </a:lnTo>
                    <a:lnTo>
                      <a:pt x="1663" y="7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9" name="Freeform 87"/>
              <p:cNvSpPr>
                <a:spLocks/>
              </p:cNvSpPr>
              <p:nvPr/>
            </p:nvSpPr>
            <p:spPr bwMode="auto">
              <a:xfrm>
                <a:off x="3308" y="2152"/>
                <a:ext cx="249" cy="239"/>
              </a:xfrm>
              <a:custGeom>
                <a:avLst/>
                <a:gdLst>
                  <a:gd name="T0" fmla="*/ 0 w 249"/>
                  <a:gd name="T1" fmla="*/ 0 h 239"/>
                  <a:gd name="T2" fmla="*/ 4 w 249"/>
                  <a:gd name="T3" fmla="*/ 2 h 239"/>
                  <a:gd name="T4" fmla="*/ 15 w 249"/>
                  <a:gd name="T5" fmla="*/ 8 h 239"/>
                  <a:gd name="T6" fmla="*/ 31 w 249"/>
                  <a:gd name="T7" fmla="*/ 16 h 239"/>
                  <a:gd name="T8" fmla="*/ 52 w 249"/>
                  <a:gd name="T9" fmla="*/ 26 h 239"/>
                  <a:gd name="T10" fmla="*/ 72 w 249"/>
                  <a:gd name="T11" fmla="*/ 35 h 239"/>
                  <a:gd name="T12" fmla="*/ 91 w 249"/>
                  <a:gd name="T13" fmla="*/ 44 h 239"/>
                  <a:gd name="T14" fmla="*/ 106 w 249"/>
                  <a:gd name="T15" fmla="*/ 49 h 239"/>
                  <a:gd name="T16" fmla="*/ 116 w 249"/>
                  <a:gd name="T17" fmla="*/ 50 h 239"/>
                  <a:gd name="T18" fmla="*/ 127 w 249"/>
                  <a:gd name="T19" fmla="*/ 59 h 239"/>
                  <a:gd name="T20" fmla="*/ 137 w 249"/>
                  <a:gd name="T21" fmla="*/ 79 h 239"/>
                  <a:gd name="T22" fmla="*/ 145 w 249"/>
                  <a:gd name="T23" fmla="*/ 103 h 239"/>
                  <a:gd name="T24" fmla="*/ 151 w 249"/>
                  <a:gd name="T25" fmla="*/ 120 h 239"/>
                  <a:gd name="T26" fmla="*/ 157 w 249"/>
                  <a:gd name="T27" fmla="*/ 130 h 239"/>
                  <a:gd name="T28" fmla="*/ 168 w 249"/>
                  <a:gd name="T29" fmla="*/ 145 h 239"/>
                  <a:gd name="T30" fmla="*/ 185 w 249"/>
                  <a:gd name="T31" fmla="*/ 164 h 239"/>
                  <a:gd name="T32" fmla="*/ 202 w 249"/>
                  <a:gd name="T33" fmla="*/ 185 h 239"/>
                  <a:gd name="T34" fmla="*/ 220 w 249"/>
                  <a:gd name="T35" fmla="*/ 205 h 239"/>
                  <a:gd name="T36" fmla="*/ 235 w 249"/>
                  <a:gd name="T37" fmla="*/ 223 h 239"/>
                  <a:gd name="T38" fmla="*/ 245 w 249"/>
                  <a:gd name="T39" fmla="*/ 234 h 239"/>
                  <a:gd name="T40" fmla="*/ 249 w 249"/>
                  <a:gd name="T41" fmla="*/ 239 h 239"/>
                  <a:gd name="T42" fmla="*/ 0 w 249"/>
                  <a:gd name="T43" fmla="*/ 0 h 23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9"/>
                  <a:gd name="T67" fmla="*/ 0 h 239"/>
                  <a:gd name="T68" fmla="*/ 249 w 249"/>
                  <a:gd name="T69" fmla="*/ 239 h 23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9" h="239">
                    <a:moveTo>
                      <a:pt x="0" y="0"/>
                    </a:moveTo>
                    <a:lnTo>
                      <a:pt x="4" y="2"/>
                    </a:lnTo>
                    <a:lnTo>
                      <a:pt x="15" y="8"/>
                    </a:lnTo>
                    <a:lnTo>
                      <a:pt x="31" y="16"/>
                    </a:lnTo>
                    <a:lnTo>
                      <a:pt x="52" y="26"/>
                    </a:lnTo>
                    <a:lnTo>
                      <a:pt x="72" y="35"/>
                    </a:lnTo>
                    <a:lnTo>
                      <a:pt x="91" y="44"/>
                    </a:lnTo>
                    <a:lnTo>
                      <a:pt x="106" y="49"/>
                    </a:lnTo>
                    <a:lnTo>
                      <a:pt x="116" y="50"/>
                    </a:lnTo>
                    <a:lnTo>
                      <a:pt x="127" y="59"/>
                    </a:lnTo>
                    <a:lnTo>
                      <a:pt x="137" y="79"/>
                    </a:lnTo>
                    <a:lnTo>
                      <a:pt x="145" y="103"/>
                    </a:lnTo>
                    <a:lnTo>
                      <a:pt x="151" y="120"/>
                    </a:lnTo>
                    <a:lnTo>
                      <a:pt x="157" y="130"/>
                    </a:lnTo>
                    <a:lnTo>
                      <a:pt x="168" y="145"/>
                    </a:lnTo>
                    <a:lnTo>
                      <a:pt x="185" y="164"/>
                    </a:lnTo>
                    <a:lnTo>
                      <a:pt x="202" y="185"/>
                    </a:lnTo>
                    <a:lnTo>
                      <a:pt x="220" y="205"/>
                    </a:lnTo>
                    <a:lnTo>
                      <a:pt x="235" y="223"/>
                    </a:lnTo>
                    <a:lnTo>
                      <a:pt x="245" y="234"/>
                    </a:lnTo>
                    <a:lnTo>
                      <a:pt x="249" y="2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0" name="Freeform 88"/>
              <p:cNvSpPr>
                <a:spLocks/>
              </p:cNvSpPr>
              <p:nvPr/>
            </p:nvSpPr>
            <p:spPr bwMode="auto">
              <a:xfrm>
                <a:off x="3685" y="2438"/>
                <a:ext cx="83" cy="130"/>
              </a:xfrm>
              <a:custGeom>
                <a:avLst/>
                <a:gdLst>
                  <a:gd name="T0" fmla="*/ 0 w 83"/>
                  <a:gd name="T1" fmla="*/ 0 h 130"/>
                  <a:gd name="T2" fmla="*/ 2 w 83"/>
                  <a:gd name="T3" fmla="*/ 7 h 130"/>
                  <a:gd name="T4" fmla="*/ 9 w 83"/>
                  <a:gd name="T5" fmla="*/ 26 h 130"/>
                  <a:gd name="T6" fmla="*/ 17 w 83"/>
                  <a:gd name="T7" fmla="*/ 50 h 130"/>
                  <a:gd name="T8" fmla="*/ 30 w 83"/>
                  <a:gd name="T9" fmla="*/ 73 h 130"/>
                  <a:gd name="T10" fmla="*/ 40 w 83"/>
                  <a:gd name="T11" fmla="*/ 86 h 130"/>
                  <a:gd name="T12" fmla="*/ 49 w 83"/>
                  <a:gd name="T13" fmla="*/ 99 h 130"/>
                  <a:gd name="T14" fmla="*/ 56 w 83"/>
                  <a:gd name="T15" fmla="*/ 109 h 130"/>
                  <a:gd name="T16" fmla="*/ 63 w 83"/>
                  <a:gd name="T17" fmla="*/ 117 h 130"/>
                  <a:gd name="T18" fmla="*/ 68 w 83"/>
                  <a:gd name="T19" fmla="*/ 123 h 130"/>
                  <a:gd name="T20" fmla="*/ 71 w 83"/>
                  <a:gd name="T21" fmla="*/ 127 h 130"/>
                  <a:gd name="T22" fmla="*/ 74 w 83"/>
                  <a:gd name="T23" fmla="*/ 129 h 130"/>
                  <a:gd name="T24" fmla="*/ 75 w 83"/>
                  <a:gd name="T25" fmla="*/ 130 h 130"/>
                  <a:gd name="T26" fmla="*/ 77 w 83"/>
                  <a:gd name="T27" fmla="*/ 130 h 130"/>
                  <a:gd name="T28" fmla="*/ 80 w 83"/>
                  <a:gd name="T29" fmla="*/ 128 h 130"/>
                  <a:gd name="T30" fmla="*/ 83 w 83"/>
                  <a:gd name="T31" fmla="*/ 124 h 130"/>
                  <a:gd name="T32" fmla="*/ 83 w 83"/>
                  <a:gd name="T33" fmla="*/ 117 h 130"/>
                  <a:gd name="T34" fmla="*/ 79 w 83"/>
                  <a:gd name="T35" fmla="*/ 108 h 130"/>
                  <a:gd name="T36" fmla="*/ 70 w 83"/>
                  <a:gd name="T37" fmla="*/ 91 h 130"/>
                  <a:gd name="T38" fmla="*/ 58 w 83"/>
                  <a:gd name="T39" fmla="*/ 71 h 130"/>
                  <a:gd name="T40" fmla="*/ 43 w 83"/>
                  <a:gd name="T41" fmla="*/ 49 h 130"/>
                  <a:gd name="T42" fmla="*/ 28 w 83"/>
                  <a:gd name="T43" fmla="*/ 29 h 130"/>
                  <a:gd name="T44" fmla="*/ 15 w 83"/>
                  <a:gd name="T45" fmla="*/ 11 h 130"/>
                  <a:gd name="T46" fmla="*/ 5 w 83"/>
                  <a:gd name="T47" fmla="*/ 1 h 130"/>
                  <a:gd name="T48" fmla="*/ 0 w 83"/>
                  <a:gd name="T49" fmla="*/ 0 h 1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30"/>
                  <a:gd name="T77" fmla="*/ 83 w 83"/>
                  <a:gd name="T78" fmla="*/ 130 h 1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30">
                    <a:moveTo>
                      <a:pt x="0" y="0"/>
                    </a:moveTo>
                    <a:lnTo>
                      <a:pt x="2" y="7"/>
                    </a:lnTo>
                    <a:lnTo>
                      <a:pt x="9" y="26"/>
                    </a:lnTo>
                    <a:lnTo>
                      <a:pt x="17" y="50"/>
                    </a:lnTo>
                    <a:lnTo>
                      <a:pt x="30" y="73"/>
                    </a:lnTo>
                    <a:lnTo>
                      <a:pt x="40" y="86"/>
                    </a:lnTo>
                    <a:lnTo>
                      <a:pt x="49" y="99"/>
                    </a:lnTo>
                    <a:lnTo>
                      <a:pt x="56" y="109"/>
                    </a:lnTo>
                    <a:lnTo>
                      <a:pt x="63" y="117"/>
                    </a:lnTo>
                    <a:lnTo>
                      <a:pt x="68" y="123"/>
                    </a:lnTo>
                    <a:lnTo>
                      <a:pt x="71" y="127"/>
                    </a:lnTo>
                    <a:lnTo>
                      <a:pt x="74" y="129"/>
                    </a:lnTo>
                    <a:lnTo>
                      <a:pt x="75" y="130"/>
                    </a:lnTo>
                    <a:lnTo>
                      <a:pt x="77" y="130"/>
                    </a:lnTo>
                    <a:lnTo>
                      <a:pt x="80" y="128"/>
                    </a:lnTo>
                    <a:lnTo>
                      <a:pt x="83" y="124"/>
                    </a:lnTo>
                    <a:lnTo>
                      <a:pt x="83" y="117"/>
                    </a:lnTo>
                    <a:lnTo>
                      <a:pt x="79" y="108"/>
                    </a:lnTo>
                    <a:lnTo>
                      <a:pt x="70" y="91"/>
                    </a:lnTo>
                    <a:lnTo>
                      <a:pt x="58" y="71"/>
                    </a:lnTo>
                    <a:lnTo>
                      <a:pt x="43" y="49"/>
                    </a:lnTo>
                    <a:lnTo>
                      <a:pt x="28" y="29"/>
                    </a:lnTo>
                    <a:lnTo>
                      <a:pt x="15" y="11"/>
                    </a:lnTo>
                    <a:lnTo>
                      <a:pt x="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1" name="Freeform 89"/>
              <p:cNvSpPr>
                <a:spLocks/>
              </p:cNvSpPr>
              <p:nvPr/>
            </p:nvSpPr>
            <p:spPr bwMode="auto">
              <a:xfrm>
                <a:off x="3042" y="2562"/>
                <a:ext cx="186" cy="83"/>
              </a:xfrm>
              <a:custGeom>
                <a:avLst/>
                <a:gdLst>
                  <a:gd name="T0" fmla="*/ 93 w 186"/>
                  <a:gd name="T1" fmla="*/ 0 h 83"/>
                  <a:gd name="T2" fmla="*/ 88 w 186"/>
                  <a:gd name="T3" fmla="*/ 3 h 83"/>
                  <a:gd name="T4" fmla="*/ 76 w 186"/>
                  <a:gd name="T5" fmla="*/ 8 h 83"/>
                  <a:gd name="T6" fmla="*/ 59 w 186"/>
                  <a:gd name="T7" fmla="*/ 15 h 83"/>
                  <a:gd name="T8" fmla="*/ 41 w 186"/>
                  <a:gd name="T9" fmla="*/ 25 h 83"/>
                  <a:gd name="T10" fmla="*/ 22 w 186"/>
                  <a:gd name="T11" fmla="*/ 35 h 83"/>
                  <a:gd name="T12" fmla="*/ 9 w 186"/>
                  <a:gd name="T13" fmla="*/ 45 h 83"/>
                  <a:gd name="T14" fmla="*/ 0 w 186"/>
                  <a:gd name="T15" fmla="*/ 54 h 83"/>
                  <a:gd name="T16" fmla="*/ 0 w 186"/>
                  <a:gd name="T17" fmla="*/ 62 h 83"/>
                  <a:gd name="T18" fmla="*/ 5 w 186"/>
                  <a:gd name="T19" fmla="*/ 68 h 83"/>
                  <a:gd name="T20" fmla="*/ 11 w 186"/>
                  <a:gd name="T21" fmla="*/ 73 h 83"/>
                  <a:gd name="T22" fmla="*/ 17 w 186"/>
                  <a:gd name="T23" fmla="*/ 78 h 83"/>
                  <a:gd name="T24" fmla="*/ 25 w 186"/>
                  <a:gd name="T25" fmla="*/ 80 h 83"/>
                  <a:gd name="T26" fmla="*/ 32 w 186"/>
                  <a:gd name="T27" fmla="*/ 83 h 83"/>
                  <a:gd name="T28" fmla="*/ 43 w 186"/>
                  <a:gd name="T29" fmla="*/ 82 h 83"/>
                  <a:gd name="T30" fmla="*/ 55 w 186"/>
                  <a:gd name="T31" fmla="*/ 78 h 83"/>
                  <a:gd name="T32" fmla="*/ 69 w 186"/>
                  <a:gd name="T33" fmla="*/ 70 h 83"/>
                  <a:gd name="T34" fmla="*/ 84 w 186"/>
                  <a:gd name="T35" fmla="*/ 62 h 83"/>
                  <a:gd name="T36" fmla="*/ 99 w 186"/>
                  <a:gd name="T37" fmla="*/ 54 h 83"/>
                  <a:gd name="T38" fmla="*/ 114 w 186"/>
                  <a:gd name="T39" fmla="*/ 48 h 83"/>
                  <a:gd name="T40" fmla="*/ 129 w 186"/>
                  <a:gd name="T41" fmla="*/ 40 h 83"/>
                  <a:gd name="T42" fmla="*/ 144 w 186"/>
                  <a:gd name="T43" fmla="*/ 35 h 83"/>
                  <a:gd name="T44" fmla="*/ 157 w 186"/>
                  <a:gd name="T45" fmla="*/ 30 h 83"/>
                  <a:gd name="T46" fmla="*/ 169 w 186"/>
                  <a:gd name="T47" fmla="*/ 26 h 83"/>
                  <a:gd name="T48" fmla="*/ 181 w 186"/>
                  <a:gd name="T49" fmla="*/ 23 h 83"/>
                  <a:gd name="T50" fmla="*/ 186 w 186"/>
                  <a:gd name="T51" fmla="*/ 20 h 83"/>
                  <a:gd name="T52" fmla="*/ 179 w 186"/>
                  <a:gd name="T53" fmla="*/ 16 h 83"/>
                  <a:gd name="T54" fmla="*/ 166 w 186"/>
                  <a:gd name="T55" fmla="*/ 13 h 83"/>
                  <a:gd name="T56" fmla="*/ 148 w 186"/>
                  <a:gd name="T57" fmla="*/ 9 h 83"/>
                  <a:gd name="T58" fmla="*/ 128 w 186"/>
                  <a:gd name="T59" fmla="*/ 5 h 83"/>
                  <a:gd name="T60" fmla="*/ 110 w 186"/>
                  <a:gd name="T61" fmla="*/ 3 h 83"/>
                  <a:gd name="T62" fmla="*/ 98 w 186"/>
                  <a:gd name="T63" fmla="*/ 1 h 83"/>
                  <a:gd name="T64" fmla="*/ 93 w 186"/>
                  <a:gd name="T65" fmla="*/ 0 h 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6"/>
                  <a:gd name="T100" fmla="*/ 0 h 83"/>
                  <a:gd name="T101" fmla="*/ 186 w 186"/>
                  <a:gd name="T102" fmla="*/ 83 h 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6" h="83">
                    <a:moveTo>
                      <a:pt x="93" y="0"/>
                    </a:moveTo>
                    <a:lnTo>
                      <a:pt x="88" y="3"/>
                    </a:lnTo>
                    <a:lnTo>
                      <a:pt x="76" y="8"/>
                    </a:lnTo>
                    <a:lnTo>
                      <a:pt x="59" y="15"/>
                    </a:lnTo>
                    <a:lnTo>
                      <a:pt x="41" y="25"/>
                    </a:lnTo>
                    <a:lnTo>
                      <a:pt x="22" y="35"/>
                    </a:lnTo>
                    <a:lnTo>
                      <a:pt x="9" y="45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5" y="68"/>
                    </a:lnTo>
                    <a:lnTo>
                      <a:pt x="11" y="73"/>
                    </a:lnTo>
                    <a:lnTo>
                      <a:pt x="17" y="78"/>
                    </a:lnTo>
                    <a:lnTo>
                      <a:pt x="25" y="80"/>
                    </a:lnTo>
                    <a:lnTo>
                      <a:pt x="32" y="83"/>
                    </a:lnTo>
                    <a:lnTo>
                      <a:pt x="43" y="82"/>
                    </a:lnTo>
                    <a:lnTo>
                      <a:pt x="55" y="78"/>
                    </a:lnTo>
                    <a:lnTo>
                      <a:pt x="69" y="70"/>
                    </a:lnTo>
                    <a:lnTo>
                      <a:pt x="84" y="62"/>
                    </a:lnTo>
                    <a:lnTo>
                      <a:pt x="99" y="54"/>
                    </a:lnTo>
                    <a:lnTo>
                      <a:pt x="114" y="48"/>
                    </a:lnTo>
                    <a:lnTo>
                      <a:pt x="129" y="40"/>
                    </a:lnTo>
                    <a:lnTo>
                      <a:pt x="144" y="35"/>
                    </a:lnTo>
                    <a:lnTo>
                      <a:pt x="157" y="30"/>
                    </a:lnTo>
                    <a:lnTo>
                      <a:pt x="169" y="26"/>
                    </a:lnTo>
                    <a:lnTo>
                      <a:pt x="181" y="23"/>
                    </a:lnTo>
                    <a:lnTo>
                      <a:pt x="186" y="20"/>
                    </a:lnTo>
                    <a:lnTo>
                      <a:pt x="179" y="16"/>
                    </a:lnTo>
                    <a:lnTo>
                      <a:pt x="166" y="13"/>
                    </a:lnTo>
                    <a:lnTo>
                      <a:pt x="148" y="9"/>
                    </a:lnTo>
                    <a:lnTo>
                      <a:pt x="128" y="5"/>
                    </a:lnTo>
                    <a:lnTo>
                      <a:pt x="110" y="3"/>
                    </a:lnTo>
                    <a:lnTo>
                      <a:pt x="98" y="1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2" name="Freeform 90"/>
              <p:cNvSpPr>
                <a:spLocks/>
              </p:cNvSpPr>
              <p:nvPr/>
            </p:nvSpPr>
            <p:spPr bwMode="auto">
              <a:xfrm>
                <a:off x="2895" y="2533"/>
                <a:ext cx="98" cy="45"/>
              </a:xfrm>
              <a:custGeom>
                <a:avLst/>
                <a:gdLst>
                  <a:gd name="T0" fmla="*/ 98 w 98"/>
                  <a:gd name="T1" fmla="*/ 0 h 45"/>
                  <a:gd name="T2" fmla="*/ 95 w 98"/>
                  <a:gd name="T3" fmla="*/ 3 h 45"/>
                  <a:gd name="T4" fmla="*/ 88 w 98"/>
                  <a:gd name="T5" fmla="*/ 8 h 45"/>
                  <a:gd name="T6" fmla="*/ 76 w 98"/>
                  <a:gd name="T7" fmla="*/ 15 h 45"/>
                  <a:gd name="T8" fmla="*/ 64 w 98"/>
                  <a:gd name="T9" fmla="*/ 24 h 45"/>
                  <a:gd name="T10" fmla="*/ 50 w 98"/>
                  <a:gd name="T11" fmla="*/ 33 h 45"/>
                  <a:gd name="T12" fmla="*/ 38 w 98"/>
                  <a:gd name="T13" fmla="*/ 40 h 45"/>
                  <a:gd name="T14" fmla="*/ 26 w 98"/>
                  <a:gd name="T15" fmla="*/ 44 h 45"/>
                  <a:gd name="T16" fmla="*/ 17 w 98"/>
                  <a:gd name="T17" fmla="*/ 45 h 45"/>
                  <a:gd name="T18" fmla="*/ 6 w 98"/>
                  <a:gd name="T19" fmla="*/ 40 h 45"/>
                  <a:gd name="T20" fmla="*/ 0 w 98"/>
                  <a:gd name="T21" fmla="*/ 30 h 45"/>
                  <a:gd name="T22" fmla="*/ 0 w 98"/>
                  <a:gd name="T23" fmla="*/ 22 h 45"/>
                  <a:gd name="T24" fmla="*/ 11 w 98"/>
                  <a:gd name="T25" fmla="*/ 13 h 45"/>
                  <a:gd name="T26" fmla="*/ 21 w 98"/>
                  <a:gd name="T27" fmla="*/ 10 h 45"/>
                  <a:gd name="T28" fmla="*/ 35 w 98"/>
                  <a:gd name="T29" fmla="*/ 8 h 45"/>
                  <a:gd name="T30" fmla="*/ 49 w 98"/>
                  <a:gd name="T31" fmla="*/ 5 h 45"/>
                  <a:gd name="T32" fmla="*/ 64 w 98"/>
                  <a:gd name="T33" fmla="*/ 4 h 45"/>
                  <a:gd name="T34" fmla="*/ 76 w 98"/>
                  <a:gd name="T35" fmla="*/ 3 h 45"/>
                  <a:gd name="T36" fmla="*/ 88 w 98"/>
                  <a:gd name="T37" fmla="*/ 1 h 45"/>
                  <a:gd name="T38" fmla="*/ 95 w 98"/>
                  <a:gd name="T39" fmla="*/ 0 h 45"/>
                  <a:gd name="T40" fmla="*/ 98 w 98"/>
                  <a:gd name="T41" fmla="*/ 0 h 4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8"/>
                  <a:gd name="T64" fmla="*/ 0 h 45"/>
                  <a:gd name="T65" fmla="*/ 98 w 98"/>
                  <a:gd name="T66" fmla="*/ 45 h 4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8" h="45">
                    <a:moveTo>
                      <a:pt x="98" y="0"/>
                    </a:moveTo>
                    <a:lnTo>
                      <a:pt x="95" y="3"/>
                    </a:lnTo>
                    <a:lnTo>
                      <a:pt x="88" y="8"/>
                    </a:lnTo>
                    <a:lnTo>
                      <a:pt x="76" y="15"/>
                    </a:lnTo>
                    <a:lnTo>
                      <a:pt x="64" y="24"/>
                    </a:lnTo>
                    <a:lnTo>
                      <a:pt x="50" y="33"/>
                    </a:lnTo>
                    <a:lnTo>
                      <a:pt x="38" y="40"/>
                    </a:lnTo>
                    <a:lnTo>
                      <a:pt x="26" y="44"/>
                    </a:lnTo>
                    <a:lnTo>
                      <a:pt x="17" y="45"/>
                    </a:lnTo>
                    <a:lnTo>
                      <a:pt x="6" y="40"/>
                    </a:lnTo>
                    <a:lnTo>
                      <a:pt x="0" y="30"/>
                    </a:lnTo>
                    <a:lnTo>
                      <a:pt x="0" y="22"/>
                    </a:lnTo>
                    <a:lnTo>
                      <a:pt x="11" y="13"/>
                    </a:lnTo>
                    <a:lnTo>
                      <a:pt x="21" y="10"/>
                    </a:lnTo>
                    <a:lnTo>
                      <a:pt x="35" y="8"/>
                    </a:lnTo>
                    <a:lnTo>
                      <a:pt x="49" y="5"/>
                    </a:lnTo>
                    <a:lnTo>
                      <a:pt x="64" y="4"/>
                    </a:lnTo>
                    <a:lnTo>
                      <a:pt x="76" y="3"/>
                    </a:lnTo>
                    <a:lnTo>
                      <a:pt x="88" y="1"/>
                    </a:lnTo>
                    <a:lnTo>
                      <a:pt x="95" y="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3" name="Freeform 91"/>
              <p:cNvSpPr>
                <a:spLocks/>
              </p:cNvSpPr>
              <p:nvPr/>
            </p:nvSpPr>
            <p:spPr bwMode="auto">
              <a:xfrm>
                <a:off x="1850" y="1850"/>
                <a:ext cx="191" cy="438"/>
              </a:xfrm>
              <a:custGeom>
                <a:avLst/>
                <a:gdLst>
                  <a:gd name="T0" fmla="*/ 56 w 191"/>
                  <a:gd name="T1" fmla="*/ 0 h 438"/>
                  <a:gd name="T2" fmla="*/ 191 w 191"/>
                  <a:gd name="T3" fmla="*/ 69 h 438"/>
                  <a:gd name="T4" fmla="*/ 114 w 191"/>
                  <a:gd name="T5" fmla="*/ 438 h 438"/>
                  <a:gd name="T6" fmla="*/ 114 w 191"/>
                  <a:gd name="T7" fmla="*/ 432 h 438"/>
                  <a:gd name="T8" fmla="*/ 113 w 191"/>
                  <a:gd name="T9" fmla="*/ 417 h 438"/>
                  <a:gd name="T10" fmla="*/ 112 w 191"/>
                  <a:gd name="T11" fmla="*/ 396 h 438"/>
                  <a:gd name="T12" fmla="*/ 108 w 191"/>
                  <a:gd name="T13" fmla="*/ 371 h 438"/>
                  <a:gd name="T14" fmla="*/ 102 w 191"/>
                  <a:gd name="T15" fmla="*/ 346 h 438"/>
                  <a:gd name="T16" fmla="*/ 93 w 191"/>
                  <a:gd name="T17" fmla="*/ 324 h 438"/>
                  <a:gd name="T18" fmla="*/ 81 w 191"/>
                  <a:gd name="T19" fmla="*/ 309 h 438"/>
                  <a:gd name="T20" fmla="*/ 65 w 191"/>
                  <a:gd name="T21" fmla="*/ 304 h 438"/>
                  <a:gd name="T22" fmla="*/ 49 w 191"/>
                  <a:gd name="T23" fmla="*/ 305 h 438"/>
                  <a:gd name="T24" fmla="*/ 34 w 191"/>
                  <a:gd name="T25" fmla="*/ 305 h 438"/>
                  <a:gd name="T26" fmla="*/ 21 w 191"/>
                  <a:gd name="T27" fmla="*/ 305 h 438"/>
                  <a:gd name="T28" fmla="*/ 12 w 191"/>
                  <a:gd name="T29" fmla="*/ 303 h 438"/>
                  <a:gd name="T30" fmla="*/ 5 w 191"/>
                  <a:gd name="T31" fmla="*/ 299 h 438"/>
                  <a:gd name="T32" fmla="*/ 1 w 191"/>
                  <a:gd name="T33" fmla="*/ 292 h 438"/>
                  <a:gd name="T34" fmla="*/ 0 w 191"/>
                  <a:gd name="T35" fmla="*/ 282 h 438"/>
                  <a:gd name="T36" fmla="*/ 1 w 191"/>
                  <a:gd name="T37" fmla="*/ 266 h 438"/>
                  <a:gd name="T38" fmla="*/ 6 w 191"/>
                  <a:gd name="T39" fmla="*/ 243 h 438"/>
                  <a:gd name="T40" fmla="*/ 14 w 191"/>
                  <a:gd name="T41" fmla="*/ 206 h 438"/>
                  <a:gd name="T42" fmla="*/ 22 w 191"/>
                  <a:gd name="T43" fmla="*/ 162 h 438"/>
                  <a:gd name="T44" fmla="*/ 32 w 191"/>
                  <a:gd name="T45" fmla="*/ 116 h 438"/>
                  <a:gd name="T46" fmla="*/ 41 w 191"/>
                  <a:gd name="T47" fmla="*/ 73 h 438"/>
                  <a:gd name="T48" fmla="*/ 49 w 191"/>
                  <a:gd name="T49" fmla="*/ 36 h 438"/>
                  <a:gd name="T50" fmla="*/ 54 w 191"/>
                  <a:gd name="T51" fmla="*/ 10 h 438"/>
                  <a:gd name="T52" fmla="*/ 56 w 191"/>
                  <a:gd name="T53" fmla="*/ 0 h 43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91"/>
                  <a:gd name="T82" fmla="*/ 0 h 438"/>
                  <a:gd name="T83" fmla="*/ 191 w 191"/>
                  <a:gd name="T84" fmla="*/ 438 h 43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91" h="438">
                    <a:moveTo>
                      <a:pt x="56" y="0"/>
                    </a:moveTo>
                    <a:lnTo>
                      <a:pt x="191" y="69"/>
                    </a:lnTo>
                    <a:lnTo>
                      <a:pt x="114" y="438"/>
                    </a:lnTo>
                    <a:lnTo>
                      <a:pt x="114" y="432"/>
                    </a:lnTo>
                    <a:lnTo>
                      <a:pt x="113" y="417"/>
                    </a:lnTo>
                    <a:lnTo>
                      <a:pt x="112" y="396"/>
                    </a:lnTo>
                    <a:lnTo>
                      <a:pt x="108" y="371"/>
                    </a:lnTo>
                    <a:lnTo>
                      <a:pt x="102" y="346"/>
                    </a:lnTo>
                    <a:lnTo>
                      <a:pt x="93" y="324"/>
                    </a:lnTo>
                    <a:lnTo>
                      <a:pt x="81" y="309"/>
                    </a:lnTo>
                    <a:lnTo>
                      <a:pt x="65" y="304"/>
                    </a:lnTo>
                    <a:lnTo>
                      <a:pt x="49" y="305"/>
                    </a:lnTo>
                    <a:lnTo>
                      <a:pt x="34" y="305"/>
                    </a:lnTo>
                    <a:lnTo>
                      <a:pt x="21" y="305"/>
                    </a:lnTo>
                    <a:lnTo>
                      <a:pt x="12" y="303"/>
                    </a:lnTo>
                    <a:lnTo>
                      <a:pt x="5" y="299"/>
                    </a:lnTo>
                    <a:lnTo>
                      <a:pt x="1" y="292"/>
                    </a:lnTo>
                    <a:lnTo>
                      <a:pt x="0" y="282"/>
                    </a:lnTo>
                    <a:lnTo>
                      <a:pt x="1" y="266"/>
                    </a:lnTo>
                    <a:lnTo>
                      <a:pt x="6" y="243"/>
                    </a:lnTo>
                    <a:lnTo>
                      <a:pt x="14" y="206"/>
                    </a:lnTo>
                    <a:lnTo>
                      <a:pt x="22" y="162"/>
                    </a:lnTo>
                    <a:lnTo>
                      <a:pt x="32" y="116"/>
                    </a:lnTo>
                    <a:lnTo>
                      <a:pt x="41" y="73"/>
                    </a:lnTo>
                    <a:lnTo>
                      <a:pt x="49" y="36"/>
                    </a:lnTo>
                    <a:lnTo>
                      <a:pt x="54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4" name="Freeform 92"/>
              <p:cNvSpPr>
                <a:spLocks/>
              </p:cNvSpPr>
              <p:nvPr/>
            </p:nvSpPr>
            <p:spPr bwMode="auto">
              <a:xfrm>
                <a:off x="1836" y="2258"/>
                <a:ext cx="90" cy="62"/>
              </a:xfrm>
              <a:custGeom>
                <a:avLst/>
                <a:gdLst>
                  <a:gd name="T0" fmla="*/ 57 w 90"/>
                  <a:gd name="T1" fmla="*/ 22 h 62"/>
                  <a:gd name="T2" fmla="*/ 68 w 90"/>
                  <a:gd name="T3" fmla="*/ 25 h 62"/>
                  <a:gd name="T4" fmla="*/ 78 w 90"/>
                  <a:gd name="T5" fmla="*/ 32 h 62"/>
                  <a:gd name="T6" fmla="*/ 85 w 90"/>
                  <a:gd name="T7" fmla="*/ 40 h 62"/>
                  <a:gd name="T8" fmla="*/ 90 w 90"/>
                  <a:gd name="T9" fmla="*/ 51 h 62"/>
                  <a:gd name="T10" fmla="*/ 90 w 90"/>
                  <a:gd name="T11" fmla="*/ 42 h 62"/>
                  <a:gd name="T12" fmla="*/ 89 w 90"/>
                  <a:gd name="T13" fmla="*/ 34 h 62"/>
                  <a:gd name="T14" fmla="*/ 87 w 90"/>
                  <a:gd name="T15" fmla="*/ 27 h 62"/>
                  <a:gd name="T16" fmla="*/ 82 w 90"/>
                  <a:gd name="T17" fmla="*/ 19 h 62"/>
                  <a:gd name="T18" fmla="*/ 77 w 90"/>
                  <a:gd name="T19" fmla="*/ 13 h 62"/>
                  <a:gd name="T20" fmla="*/ 70 w 90"/>
                  <a:gd name="T21" fmla="*/ 8 h 62"/>
                  <a:gd name="T22" fmla="*/ 63 w 90"/>
                  <a:gd name="T23" fmla="*/ 4 h 62"/>
                  <a:gd name="T24" fmla="*/ 54 w 90"/>
                  <a:gd name="T25" fmla="*/ 2 h 62"/>
                  <a:gd name="T26" fmla="*/ 45 w 90"/>
                  <a:gd name="T27" fmla="*/ 0 h 62"/>
                  <a:gd name="T28" fmla="*/ 36 w 90"/>
                  <a:gd name="T29" fmla="*/ 2 h 62"/>
                  <a:gd name="T30" fmla="*/ 28 w 90"/>
                  <a:gd name="T31" fmla="*/ 4 h 62"/>
                  <a:gd name="T32" fmla="*/ 20 w 90"/>
                  <a:gd name="T33" fmla="*/ 8 h 62"/>
                  <a:gd name="T34" fmla="*/ 14 w 90"/>
                  <a:gd name="T35" fmla="*/ 14 h 62"/>
                  <a:gd name="T36" fmla="*/ 9 w 90"/>
                  <a:gd name="T37" fmla="*/ 20 h 62"/>
                  <a:gd name="T38" fmla="*/ 4 w 90"/>
                  <a:gd name="T39" fmla="*/ 28 h 62"/>
                  <a:gd name="T40" fmla="*/ 1 w 90"/>
                  <a:gd name="T41" fmla="*/ 37 h 62"/>
                  <a:gd name="T42" fmla="*/ 0 w 90"/>
                  <a:gd name="T43" fmla="*/ 43 h 62"/>
                  <a:gd name="T44" fmla="*/ 0 w 90"/>
                  <a:gd name="T45" fmla="*/ 49 h 62"/>
                  <a:gd name="T46" fmla="*/ 1 w 90"/>
                  <a:gd name="T47" fmla="*/ 56 h 62"/>
                  <a:gd name="T48" fmla="*/ 3 w 90"/>
                  <a:gd name="T49" fmla="*/ 62 h 62"/>
                  <a:gd name="T50" fmla="*/ 3 w 90"/>
                  <a:gd name="T51" fmla="*/ 61 h 62"/>
                  <a:gd name="T52" fmla="*/ 3 w 90"/>
                  <a:gd name="T53" fmla="*/ 59 h 62"/>
                  <a:gd name="T54" fmla="*/ 3 w 90"/>
                  <a:gd name="T55" fmla="*/ 58 h 62"/>
                  <a:gd name="T56" fmla="*/ 4 w 90"/>
                  <a:gd name="T57" fmla="*/ 57 h 62"/>
                  <a:gd name="T58" fmla="*/ 6 w 90"/>
                  <a:gd name="T59" fmla="*/ 48 h 62"/>
                  <a:gd name="T60" fmla="*/ 11 w 90"/>
                  <a:gd name="T61" fmla="*/ 40 h 62"/>
                  <a:gd name="T62" fmla="*/ 16 w 90"/>
                  <a:gd name="T63" fmla="*/ 34 h 62"/>
                  <a:gd name="T64" fmla="*/ 23 w 90"/>
                  <a:gd name="T65" fmla="*/ 28 h 62"/>
                  <a:gd name="T66" fmla="*/ 30 w 90"/>
                  <a:gd name="T67" fmla="*/ 24 h 62"/>
                  <a:gd name="T68" fmla="*/ 39 w 90"/>
                  <a:gd name="T69" fmla="*/ 22 h 62"/>
                  <a:gd name="T70" fmla="*/ 48 w 90"/>
                  <a:gd name="T71" fmla="*/ 20 h 62"/>
                  <a:gd name="T72" fmla="*/ 57 w 90"/>
                  <a:gd name="T73" fmla="*/ 22 h 6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0"/>
                  <a:gd name="T112" fmla="*/ 0 h 62"/>
                  <a:gd name="T113" fmla="*/ 90 w 90"/>
                  <a:gd name="T114" fmla="*/ 62 h 6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0" h="62">
                    <a:moveTo>
                      <a:pt x="57" y="22"/>
                    </a:moveTo>
                    <a:lnTo>
                      <a:pt x="68" y="25"/>
                    </a:lnTo>
                    <a:lnTo>
                      <a:pt x="78" y="32"/>
                    </a:lnTo>
                    <a:lnTo>
                      <a:pt x="85" y="40"/>
                    </a:lnTo>
                    <a:lnTo>
                      <a:pt x="90" y="51"/>
                    </a:lnTo>
                    <a:lnTo>
                      <a:pt x="90" y="42"/>
                    </a:lnTo>
                    <a:lnTo>
                      <a:pt x="89" y="34"/>
                    </a:lnTo>
                    <a:lnTo>
                      <a:pt x="87" y="27"/>
                    </a:lnTo>
                    <a:lnTo>
                      <a:pt x="82" y="19"/>
                    </a:lnTo>
                    <a:lnTo>
                      <a:pt x="77" y="13"/>
                    </a:lnTo>
                    <a:lnTo>
                      <a:pt x="70" y="8"/>
                    </a:lnTo>
                    <a:lnTo>
                      <a:pt x="63" y="4"/>
                    </a:lnTo>
                    <a:lnTo>
                      <a:pt x="54" y="2"/>
                    </a:lnTo>
                    <a:lnTo>
                      <a:pt x="45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4" y="14"/>
                    </a:lnTo>
                    <a:lnTo>
                      <a:pt x="9" y="20"/>
                    </a:lnTo>
                    <a:lnTo>
                      <a:pt x="4" y="28"/>
                    </a:lnTo>
                    <a:lnTo>
                      <a:pt x="1" y="37"/>
                    </a:lnTo>
                    <a:lnTo>
                      <a:pt x="0" y="43"/>
                    </a:lnTo>
                    <a:lnTo>
                      <a:pt x="0" y="49"/>
                    </a:lnTo>
                    <a:lnTo>
                      <a:pt x="1" y="56"/>
                    </a:lnTo>
                    <a:lnTo>
                      <a:pt x="3" y="62"/>
                    </a:lnTo>
                    <a:lnTo>
                      <a:pt x="3" y="61"/>
                    </a:lnTo>
                    <a:lnTo>
                      <a:pt x="3" y="59"/>
                    </a:lnTo>
                    <a:lnTo>
                      <a:pt x="3" y="58"/>
                    </a:lnTo>
                    <a:lnTo>
                      <a:pt x="4" y="57"/>
                    </a:lnTo>
                    <a:lnTo>
                      <a:pt x="6" y="48"/>
                    </a:lnTo>
                    <a:lnTo>
                      <a:pt x="11" y="40"/>
                    </a:lnTo>
                    <a:lnTo>
                      <a:pt x="16" y="34"/>
                    </a:lnTo>
                    <a:lnTo>
                      <a:pt x="23" y="28"/>
                    </a:lnTo>
                    <a:lnTo>
                      <a:pt x="30" y="24"/>
                    </a:lnTo>
                    <a:lnTo>
                      <a:pt x="39" y="22"/>
                    </a:lnTo>
                    <a:lnTo>
                      <a:pt x="48" y="20"/>
                    </a:lnTo>
                    <a:lnTo>
                      <a:pt x="57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5" name="Freeform 93"/>
              <p:cNvSpPr>
                <a:spLocks/>
              </p:cNvSpPr>
              <p:nvPr/>
            </p:nvSpPr>
            <p:spPr bwMode="auto">
              <a:xfrm>
                <a:off x="2573" y="1405"/>
                <a:ext cx="1406" cy="1512"/>
              </a:xfrm>
              <a:custGeom>
                <a:avLst/>
                <a:gdLst>
                  <a:gd name="T0" fmla="*/ 1216 w 1406"/>
                  <a:gd name="T1" fmla="*/ 1281 h 1512"/>
                  <a:gd name="T2" fmla="*/ 1214 w 1406"/>
                  <a:gd name="T3" fmla="*/ 1266 h 1512"/>
                  <a:gd name="T4" fmla="*/ 1205 w 1406"/>
                  <a:gd name="T5" fmla="*/ 1261 h 1512"/>
                  <a:gd name="T6" fmla="*/ 1118 w 1406"/>
                  <a:gd name="T7" fmla="*/ 1132 h 1512"/>
                  <a:gd name="T8" fmla="*/ 1111 w 1406"/>
                  <a:gd name="T9" fmla="*/ 1116 h 1512"/>
                  <a:gd name="T10" fmla="*/ 1099 w 1406"/>
                  <a:gd name="T11" fmla="*/ 1108 h 1512"/>
                  <a:gd name="T12" fmla="*/ 564 w 1406"/>
                  <a:gd name="T13" fmla="*/ 507 h 1512"/>
                  <a:gd name="T14" fmla="*/ 543 w 1406"/>
                  <a:gd name="T15" fmla="*/ 464 h 1512"/>
                  <a:gd name="T16" fmla="*/ 542 w 1406"/>
                  <a:gd name="T17" fmla="*/ 444 h 1512"/>
                  <a:gd name="T18" fmla="*/ 568 w 1406"/>
                  <a:gd name="T19" fmla="*/ 423 h 1512"/>
                  <a:gd name="T20" fmla="*/ 562 w 1406"/>
                  <a:gd name="T21" fmla="*/ 383 h 1512"/>
                  <a:gd name="T22" fmla="*/ 535 w 1406"/>
                  <a:gd name="T23" fmla="*/ 371 h 1512"/>
                  <a:gd name="T24" fmla="*/ 489 w 1406"/>
                  <a:gd name="T25" fmla="*/ 329 h 1512"/>
                  <a:gd name="T26" fmla="*/ 416 w 1406"/>
                  <a:gd name="T27" fmla="*/ 241 h 1512"/>
                  <a:gd name="T28" fmla="*/ 337 w 1406"/>
                  <a:gd name="T29" fmla="*/ 145 h 1512"/>
                  <a:gd name="T30" fmla="*/ 317 w 1406"/>
                  <a:gd name="T31" fmla="*/ 164 h 1512"/>
                  <a:gd name="T32" fmla="*/ 365 w 1406"/>
                  <a:gd name="T33" fmla="*/ 227 h 1512"/>
                  <a:gd name="T34" fmla="*/ 442 w 1406"/>
                  <a:gd name="T35" fmla="*/ 315 h 1512"/>
                  <a:gd name="T36" fmla="*/ 505 w 1406"/>
                  <a:gd name="T37" fmla="*/ 386 h 1512"/>
                  <a:gd name="T38" fmla="*/ 498 w 1406"/>
                  <a:gd name="T39" fmla="*/ 406 h 1512"/>
                  <a:gd name="T40" fmla="*/ 200 w 1406"/>
                  <a:gd name="T41" fmla="*/ 73 h 1512"/>
                  <a:gd name="T42" fmla="*/ 219 w 1406"/>
                  <a:gd name="T43" fmla="*/ 70 h 1512"/>
                  <a:gd name="T44" fmla="*/ 238 w 1406"/>
                  <a:gd name="T45" fmla="*/ 89 h 1512"/>
                  <a:gd name="T46" fmla="*/ 277 w 1406"/>
                  <a:gd name="T47" fmla="*/ 130 h 1512"/>
                  <a:gd name="T48" fmla="*/ 314 w 1406"/>
                  <a:gd name="T49" fmla="*/ 160 h 1512"/>
                  <a:gd name="T50" fmla="*/ 332 w 1406"/>
                  <a:gd name="T51" fmla="*/ 139 h 1512"/>
                  <a:gd name="T52" fmla="*/ 273 w 1406"/>
                  <a:gd name="T53" fmla="*/ 69 h 1512"/>
                  <a:gd name="T54" fmla="*/ 231 w 1406"/>
                  <a:gd name="T55" fmla="*/ 19 h 1512"/>
                  <a:gd name="T56" fmla="*/ 210 w 1406"/>
                  <a:gd name="T57" fmla="*/ 0 h 1512"/>
                  <a:gd name="T58" fmla="*/ 182 w 1406"/>
                  <a:gd name="T59" fmla="*/ 6 h 1512"/>
                  <a:gd name="T60" fmla="*/ 156 w 1406"/>
                  <a:gd name="T61" fmla="*/ 26 h 1512"/>
                  <a:gd name="T62" fmla="*/ 121 w 1406"/>
                  <a:gd name="T63" fmla="*/ 21 h 1512"/>
                  <a:gd name="T64" fmla="*/ 74 w 1406"/>
                  <a:gd name="T65" fmla="*/ 21 h 1512"/>
                  <a:gd name="T66" fmla="*/ 33 w 1406"/>
                  <a:gd name="T67" fmla="*/ 44 h 1512"/>
                  <a:gd name="T68" fmla="*/ 3 w 1406"/>
                  <a:gd name="T69" fmla="*/ 93 h 1512"/>
                  <a:gd name="T70" fmla="*/ 5 w 1406"/>
                  <a:gd name="T71" fmla="*/ 150 h 1512"/>
                  <a:gd name="T72" fmla="*/ 395 w 1406"/>
                  <a:gd name="T73" fmla="*/ 596 h 1512"/>
                  <a:gd name="T74" fmla="*/ 416 w 1406"/>
                  <a:gd name="T75" fmla="*/ 614 h 1512"/>
                  <a:gd name="T76" fmla="*/ 441 w 1406"/>
                  <a:gd name="T77" fmla="*/ 624 h 1512"/>
                  <a:gd name="T78" fmla="*/ 979 w 1406"/>
                  <a:gd name="T79" fmla="*/ 1206 h 1512"/>
                  <a:gd name="T80" fmla="*/ 983 w 1406"/>
                  <a:gd name="T81" fmla="*/ 1222 h 1512"/>
                  <a:gd name="T82" fmla="*/ 998 w 1406"/>
                  <a:gd name="T83" fmla="*/ 1236 h 1512"/>
                  <a:gd name="T84" fmla="*/ 1123 w 1406"/>
                  <a:gd name="T85" fmla="*/ 1333 h 1512"/>
                  <a:gd name="T86" fmla="*/ 1124 w 1406"/>
                  <a:gd name="T87" fmla="*/ 1342 h 1512"/>
                  <a:gd name="T88" fmla="*/ 1137 w 1406"/>
                  <a:gd name="T89" fmla="*/ 1349 h 1512"/>
                  <a:gd name="T90" fmla="*/ 1148 w 1406"/>
                  <a:gd name="T91" fmla="*/ 1344 h 1512"/>
                  <a:gd name="T92" fmla="*/ 1168 w 1406"/>
                  <a:gd name="T93" fmla="*/ 1373 h 1512"/>
                  <a:gd name="T94" fmla="*/ 1205 w 1406"/>
                  <a:gd name="T95" fmla="*/ 1429 h 1512"/>
                  <a:gd name="T96" fmla="*/ 1232 w 1406"/>
                  <a:gd name="T97" fmla="*/ 1461 h 1512"/>
                  <a:gd name="T98" fmla="*/ 1317 w 1406"/>
                  <a:gd name="T99" fmla="*/ 1487 h 1512"/>
                  <a:gd name="T100" fmla="*/ 1398 w 1406"/>
                  <a:gd name="T101" fmla="*/ 1510 h 151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06"/>
                  <a:gd name="T154" fmla="*/ 0 h 1512"/>
                  <a:gd name="T155" fmla="*/ 1406 w 1406"/>
                  <a:gd name="T156" fmla="*/ 1512 h 151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06" h="1512">
                    <a:moveTo>
                      <a:pt x="1210" y="1289"/>
                    </a:moveTo>
                    <a:lnTo>
                      <a:pt x="1212" y="1286"/>
                    </a:lnTo>
                    <a:lnTo>
                      <a:pt x="1216" y="1281"/>
                    </a:lnTo>
                    <a:lnTo>
                      <a:pt x="1217" y="1276"/>
                    </a:lnTo>
                    <a:lnTo>
                      <a:pt x="1217" y="1271"/>
                    </a:lnTo>
                    <a:lnTo>
                      <a:pt x="1214" y="1266"/>
                    </a:lnTo>
                    <a:lnTo>
                      <a:pt x="1211" y="1264"/>
                    </a:lnTo>
                    <a:lnTo>
                      <a:pt x="1209" y="1263"/>
                    </a:lnTo>
                    <a:lnTo>
                      <a:pt x="1205" y="1261"/>
                    </a:lnTo>
                    <a:lnTo>
                      <a:pt x="1202" y="1261"/>
                    </a:lnTo>
                    <a:lnTo>
                      <a:pt x="1118" y="1138"/>
                    </a:lnTo>
                    <a:lnTo>
                      <a:pt x="1118" y="1132"/>
                    </a:lnTo>
                    <a:lnTo>
                      <a:pt x="1117" y="1127"/>
                    </a:lnTo>
                    <a:lnTo>
                      <a:pt x="1114" y="1121"/>
                    </a:lnTo>
                    <a:lnTo>
                      <a:pt x="1111" y="1116"/>
                    </a:lnTo>
                    <a:lnTo>
                      <a:pt x="1107" y="1112"/>
                    </a:lnTo>
                    <a:lnTo>
                      <a:pt x="1103" y="1109"/>
                    </a:lnTo>
                    <a:lnTo>
                      <a:pt x="1099" y="1108"/>
                    </a:lnTo>
                    <a:lnTo>
                      <a:pt x="1094" y="1107"/>
                    </a:lnTo>
                    <a:lnTo>
                      <a:pt x="567" y="523"/>
                    </a:lnTo>
                    <a:lnTo>
                      <a:pt x="564" y="507"/>
                    </a:lnTo>
                    <a:lnTo>
                      <a:pt x="560" y="492"/>
                    </a:lnTo>
                    <a:lnTo>
                      <a:pt x="553" y="477"/>
                    </a:lnTo>
                    <a:lnTo>
                      <a:pt x="543" y="464"/>
                    </a:lnTo>
                    <a:lnTo>
                      <a:pt x="524" y="443"/>
                    </a:lnTo>
                    <a:lnTo>
                      <a:pt x="533" y="444"/>
                    </a:lnTo>
                    <a:lnTo>
                      <a:pt x="542" y="444"/>
                    </a:lnTo>
                    <a:lnTo>
                      <a:pt x="552" y="440"/>
                    </a:lnTo>
                    <a:lnTo>
                      <a:pt x="559" y="435"/>
                    </a:lnTo>
                    <a:lnTo>
                      <a:pt x="568" y="423"/>
                    </a:lnTo>
                    <a:lnTo>
                      <a:pt x="572" y="409"/>
                    </a:lnTo>
                    <a:lnTo>
                      <a:pt x="569" y="395"/>
                    </a:lnTo>
                    <a:lnTo>
                      <a:pt x="562" y="383"/>
                    </a:lnTo>
                    <a:lnTo>
                      <a:pt x="554" y="376"/>
                    </a:lnTo>
                    <a:lnTo>
                      <a:pt x="545" y="373"/>
                    </a:lnTo>
                    <a:lnTo>
                      <a:pt x="535" y="371"/>
                    </a:lnTo>
                    <a:lnTo>
                      <a:pt x="525" y="373"/>
                    </a:lnTo>
                    <a:lnTo>
                      <a:pt x="509" y="353"/>
                    </a:lnTo>
                    <a:lnTo>
                      <a:pt x="489" y="329"/>
                    </a:lnTo>
                    <a:lnTo>
                      <a:pt x="466" y="301"/>
                    </a:lnTo>
                    <a:lnTo>
                      <a:pt x="442" y="272"/>
                    </a:lnTo>
                    <a:lnTo>
                      <a:pt x="416" y="241"/>
                    </a:lnTo>
                    <a:lnTo>
                      <a:pt x="390" y="208"/>
                    </a:lnTo>
                    <a:lnTo>
                      <a:pt x="363" y="177"/>
                    </a:lnTo>
                    <a:lnTo>
                      <a:pt x="337" y="145"/>
                    </a:lnTo>
                    <a:lnTo>
                      <a:pt x="331" y="152"/>
                    </a:lnTo>
                    <a:lnTo>
                      <a:pt x="324" y="158"/>
                    </a:lnTo>
                    <a:lnTo>
                      <a:pt x="317" y="164"/>
                    </a:lnTo>
                    <a:lnTo>
                      <a:pt x="312" y="169"/>
                    </a:lnTo>
                    <a:lnTo>
                      <a:pt x="337" y="197"/>
                    </a:lnTo>
                    <a:lnTo>
                      <a:pt x="365" y="227"/>
                    </a:lnTo>
                    <a:lnTo>
                      <a:pt x="391" y="257"/>
                    </a:lnTo>
                    <a:lnTo>
                      <a:pt x="417" y="287"/>
                    </a:lnTo>
                    <a:lnTo>
                      <a:pt x="442" y="315"/>
                    </a:lnTo>
                    <a:lnTo>
                      <a:pt x="466" y="342"/>
                    </a:lnTo>
                    <a:lnTo>
                      <a:pt x="488" y="366"/>
                    </a:lnTo>
                    <a:lnTo>
                      <a:pt x="505" y="386"/>
                    </a:lnTo>
                    <a:lnTo>
                      <a:pt x="501" y="393"/>
                    </a:lnTo>
                    <a:lnTo>
                      <a:pt x="499" y="399"/>
                    </a:lnTo>
                    <a:lnTo>
                      <a:pt x="498" y="406"/>
                    </a:lnTo>
                    <a:lnTo>
                      <a:pt x="498" y="414"/>
                    </a:lnTo>
                    <a:lnTo>
                      <a:pt x="196" y="76"/>
                    </a:lnTo>
                    <a:lnTo>
                      <a:pt x="200" y="73"/>
                    </a:lnTo>
                    <a:lnTo>
                      <a:pt x="206" y="69"/>
                    </a:lnTo>
                    <a:lnTo>
                      <a:pt x="211" y="68"/>
                    </a:lnTo>
                    <a:lnTo>
                      <a:pt x="219" y="70"/>
                    </a:lnTo>
                    <a:lnTo>
                      <a:pt x="223" y="73"/>
                    </a:lnTo>
                    <a:lnTo>
                      <a:pt x="229" y="80"/>
                    </a:lnTo>
                    <a:lnTo>
                      <a:pt x="238" y="89"/>
                    </a:lnTo>
                    <a:lnTo>
                      <a:pt x="249" y="100"/>
                    </a:lnTo>
                    <a:lnTo>
                      <a:pt x="262" y="114"/>
                    </a:lnTo>
                    <a:lnTo>
                      <a:pt x="277" y="130"/>
                    </a:lnTo>
                    <a:lnTo>
                      <a:pt x="292" y="148"/>
                    </a:lnTo>
                    <a:lnTo>
                      <a:pt x="309" y="167"/>
                    </a:lnTo>
                    <a:lnTo>
                      <a:pt x="314" y="160"/>
                    </a:lnTo>
                    <a:lnTo>
                      <a:pt x="321" y="153"/>
                    </a:lnTo>
                    <a:lnTo>
                      <a:pt x="326" y="147"/>
                    </a:lnTo>
                    <a:lnTo>
                      <a:pt x="332" y="139"/>
                    </a:lnTo>
                    <a:lnTo>
                      <a:pt x="311" y="114"/>
                    </a:lnTo>
                    <a:lnTo>
                      <a:pt x="292" y="90"/>
                    </a:lnTo>
                    <a:lnTo>
                      <a:pt x="273" y="69"/>
                    </a:lnTo>
                    <a:lnTo>
                      <a:pt x="257" y="49"/>
                    </a:lnTo>
                    <a:lnTo>
                      <a:pt x="243" y="32"/>
                    </a:lnTo>
                    <a:lnTo>
                      <a:pt x="231" y="19"/>
                    </a:lnTo>
                    <a:lnTo>
                      <a:pt x="223" y="9"/>
                    </a:lnTo>
                    <a:lnTo>
                      <a:pt x="218" y="4"/>
                    </a:lnTo>
                    <a:lnTo>
                      <a:pt x="210" y="0"/>
                    </a:lnTo>
                    <a:lnTo>
                      <a:pt x="201" y="0"/>
                    </a:lnTo>
                    <a:lnTo>
                      <a:pt x="192" y="2"/>
                    </a:lnTo>
                    <a:lnTo>
                      <a:pt x="182" y="6"/>
                    </a:lnTo>
                    <a:lnTo>
                      <a:pt x="172" y="12"/>
                    </a:lnTo>
                    <a:lnTo>
                      <a:pt x="164" y="20"/>
                    </a:lnTo>
                    <a:lnTo>
                      <a:pt x="156" y="26"/>
                    </a:lnTo>
                    <a:lnTo>
                      <a:pt x="150" y="32"/>
                    </a:lnTo>
                    <a:lnTo>
                      <a:pt x="136" y="26"/>
                    </a:lnTo>
                    <a:lnTo>
                      <a:pt x="121" y="21"/>
                    </a:lnTo>
                    <a:lnTo>
                      <a:pt x="106" y="19"/>
                    </a:lnTo>
                    <a:lnTo>
                      <a:pt x="89" y="19"/>
                    </a:lnTo>
                    <a:lnTo>
                      <a:pt x="74" y="21"/>
                    </a:lnTo>
                    <a:lnTo>
                      <a:pt x="59" y="26"/>
                    </a:lnTo>
                    <a:lnTo>
                      <a:pt x="46" y="34"/>
                    </a:lnTo>
                    <a:lnTo>
                      <a:pt x="33" y="44"/>
                    </a:lnTo>
                    <a:lnTo>
                      <a:pt x="19" y="59"/>
                    </a:lnTo>
                    <a:lnTo>
                      <a:pt x="9" y="75"/>
                    </a:lnTo>
                    <a:lnTo>
                      <a:pt x="3" y="93"/>
                    </a:lnTo>
                    <a:lnTo>
                      <a:pt x="0" y="112"/>
                    </a:lnTo>
                    <a:lnTo>
                      <a:pt x="0" y="132"/>
                    </a:lnTo>
                    <a:lnTo>
                      <a:pt x="5" y="150"/>
                    </a:lnTo>
                    <a:lnTo>
                      <a:pt x="14" y="168"/>
                    </a:lnTo>
                    <a:lnTo>
                      <a:pt x="25" y="184"/>
                    </a:lnTo>
                    <a:lnTo>
                      <a:pt x="395" y="596"/>
                    </a:lnTo>
                    <a:lnTo>
                      <a:pt x="401" y="602"/>
                    </a:lnTo>
                    <a:lnTo>
                      <a:pt x="409" y="609"/>
                    </a:lnTo>
                    <a:lnTo>
                      <a:pt x="416" y="614"/>
                    </a:lnTo>
                    <a:lnTo>
                      <a:pt x="425" y="617"/>
                    </a:lnTo>
                    <a:lnTo>
                      <a:pt x="432" y="621"/>
                    </a:lnTo>
                    <a:lnTo>
                      <a:pt x="441" y="624"/>
                    </a:lnTo>
                    <a:lnTo>
                      <a:pt x="450" y="626"/>
                    </a:lnTo>
                    <a:lnTo>
                      <a:pt x="459" y="627"/>
                    </a:lnTo>
                    <a:lnTo>
                      <a:pt x="979" y="1206"/>
                    </a:lnTo>
                    <a:lnTo>
                      <a:pt x="979" y="1211"/>
                    </a:lnTo>
                    <a:lnTo>
                      <a:pt x="981" y="1217"/>
                    </a:lnTo>
                    <a:lnTo>
                      <a:pt x="983" y="1222"/>
                    </a:lnTo>
                    <a:lnTo>
                      <a:pt x="986" y="1227"/>
                    </a:lnTo>
                    <a:lnTo>
                      <a:pt x="991" y="1232"/>
                    </a:lnTo>
                    <a:lnTo>
                      <a:pt x="998" y="1236"/>
                    </a:lnTo>
                    <a:lnTo>
                      <a:pt x="1005" y="1237"/>
                    </a:lnTo>
                    <a:lnTo>
                      <a:pt x="1011" y="1237"/>
                    </a:lnTo>
                    <a:lnTo>
                      <a:pt x="1123" y="1333"/>
                    </a:lnTo>
                    <a:lnTo>
                      <a:pt x="1123" y="1335"/>
                    </a:lnTo>
                    <a:lnTo>
                      <a:pt x="1123" y="1339"/>
                    </a:lnTo>
                    <a:lnTo>
                      <a:pt x="1124" y="1342"/>
                    </a:lnTo>
                    <a:lnTo>
                      <a:pt x="1127" y="1344"/>
                    </a:lnTo>
                    <a:lnTo>
                      <a:pt x="1131" y="1348"/>
                    </a:lnTo>
                    <a:lnTo>
                      <a:pt x="1137" y="1349"/>
                    </a:lnTo>
                    <a:lnTo>
                      <a:pt x="1142" y="1348"/>
                    </a:lnTo>
                    <a:lnTo>
                      <a:pt x="1147" y="1345"/>
                    </a:lnTo>
                    <a:lnTo>
                      <a:pt x="1148" y="1344"/>
                    </a:lnTo>
                    <a:lnTo>
                      <a:pt x="1151" y="1348"/>
                    </a:lnTo>
                    <a:lnTo>
                      <a:pt x="1158" y="1358"/>
                    </a:lnTo>
                    <a:lnTo>
                      <a:pt x="1168" y="1373"/>
                    </a:lnTo>
                    <a:lnTo>
                      <a:pt x="1180" y="1392"/>
                    </a:lnTo>
                    <a:lnTo>
                      <a:pt x="1192" y="1411"/>
                    </a:lnTo>
                    <a:lnTo>
                      <a:pt x="1205" y="1429"/>
                    </a:lnTo>
                    <a:lnTo>
                      <a:pt x="1216" y="1446"/>
                    </a:lnTo>
                    <a:lnTo>
                      <a:pt x="1224" y="1457"/>
                    </a:lnTo>
                    <a:lnTo>
                      <a:pt x="1232" y="1461"/>
                    </a:lnTo>
                    <a:lnTo>
                      <a:pt x="1254" y="1468"/>
                    </a:lnTo>
                    <a:lnTo>
                      <a:pt x="1283" y="1477"/>
                    </a:lnTo>
                    <a:lnTo>
                      <a:pt x="1317" y="1487"/>
                    </a:lnTo>
                    <a:lnTo>
                      <a:pt x="1349" y="1496"/>
                    </a:lnTo>
                    <a:lnTo>
                      <a:pt x="1378" y="1505"/>
                    </a:lnTo>
                    <a:lnTo>
                      <a:pt x="1398" y="1510"/>
                    </a:lnTo>
                    <a:lnTo>
                      <a:pt x="1406" y="1512"/>
                    </a:lnTo>
                    <a:lnTo>
                      <a:pt x="1210" y="12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6" name="Freeform 94"/>
              <p:cNvSpPr>
                <a:spLocks/>
              </p:cNvSpPr>
              <p:nvPr/>
            </p:nvSpPr>
            <p:spPr bwMode="auto">
              <a:xfrm>
                <a:off x="2882" y="1544"/>
                <a:ext cx="28" cy="30"/>
              </a:xfrm>
              <a:custGeom>
                <a:avLst/>
                <a:gdLst>
                  <a:gd name="T0" fmla="*/ 3 w 28"/>
                  <a:gd name="T1" fmla="*/ 30 h 30"/>
                  <a:gd name="T2" fmla="*/ 8 w 28"/>
                  <a:gd name="T3" fmla="*/ 25 h 30"/>
                  <a:gd name="T4" fmla="*/ 15 w 28"/>
                  <a:gd name="T5" fmla="*/ 19 h 30"/>
                  <a:gd name="T6" fmla="*/ 22 w 28"/>
                  <a:gd name="T7" fmla="*/ 13 h 30"/>
                  <a:gd name="T8" fmla="*/ 28 w 28"/>
                  <a:gd name="T9" fmla="*/ 6 h 30"/>
                  <a:gd name="T10" fmla="*/ 27 w 28"/>
                  <a:gd name="T11" fmla="*/ 5 h 30"/>
                  <a:gd name="T12" fmla="*/ 25 w 28"/>
                  <a:gd name="T13" fmla="*/ 3 h 30"/>
                  <a:gd name="T14" fmla="*/ 24 w 28"/>
                  <a:gd name="T15" fmla="*/ 1 h 30"/>
                  <a:gd name="T16" fmla="*/ 23 w 28"/>
                  <a:gd name="T17" fmla="*/ 0 h 30"/>
                  <a:gd name="T18" fmla="*/ 17 w 28"/>
                  <a:gd name="T19" fmla="*/ 8 h 30"/>
                  <a:gd name="T20" fmla="*/ 12 w 28"/>
                  <a:gd name="T21" fmla="*/ 14 h 30"/>
                  <a:gd name="T22" fmla="*/ 5 w 28"/>
                  <a:gd name="T23" fmla="*/ 21 h 30"/>
                  <a:gd name="T24" fmla="*/ 0 w 28"/>
                  <a:gd name="T25" fmla="*/ 28 h 30"/>
                  <a:gd name="T26" fmla="*/ 2 w 28"/>
                  <a:gd name="T27" fmla="*/ 29 h 30"/>
                  <a:gd name="T28" fmla="*/ 2 w 28"/>
                  <a:gd name="T29" fmla="*/ 29 h 30"/>
                  <a:gd name="T30" fmla="*/ 2 w 28"/>
                  <a:gd name="T31" fmla="*/ 29 h 30"/>
                  <a:gd name="T32" fmla="*/ 3 w 28"/>
                  <a:gd name="T33" fmla="*/ 3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30"/>
                  <a:gd name="T53" fmla="*/ 28 w 28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30">
                    <a:moveTo>
                      <a:pt x="3" y="30"/>
                    </a:moveTo>
                    <a:lnTo>
                      <a:pt x="8" y="25"/>
                    </a:lnTo>
                    <a:lnTo>
                      <a:pt x="15" y="19"/>
                    </a:lnTo>
                    <a:lnTo>
                      <a:pt x="22" y="13"/>
                    </a:lnTo>
                    <a:lnTo>
                      <a:pt x="28" y="6"/>
                    </a:lnTo>
                    <a:lnTo>
                      <a:pt x="27" y="5"/>
                    </a:lnTo>
                    <a:lnTo>
                      <a:pt x="25" y="3"/>
                    </a:lnTo>
                    <a:lnTo>
                      <a:pt x="24" y="1"/>
                    </a:lnTo>
                    <a:lnTo>
                      <a:pt x="23" y="0"/>
                    </a:lnTo>
                    <a:lnTo>
                      <a:pt x="17" y="8"/>
                    </a:lnTo>
                    <a:lnTo>
                      <a:pt x="12" y="14"/>
                    </a:lnTo>
                    <a:lnTo>
                      <a:pt x="5" y="21"/>
                    </a:lnTo>
                    <a:lnTo>
                      <a:pt x="0" y="28"/>
                    </a:lnTo>
                    <a:lnTo>
                      <a:pt x="2" y="29"/>
                    </a:lnTo>
                    <a:lnTo>
                      <a:pt x="3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7" name="Freeform 95"/>
              <p:cNvSpPr>
                <a:spLocks/>
              </p:cNvSpPr>
              <p:nvPr/>
            </p:nvSpPr>
            <p:spPr bwMode="auto">
              <a:xfrm>
                <a:off x="3250" y="2286"/>
                <a:ext cx="204" cy="259"/>
              </a:xfrm>
              <a:custGeom>
                <a:avLst/>
                <a:gdLst>
                  <a:gd name="T0" fmla="*/ 204 w 204"/>
                  <a:gd name="T1" fmla="*/ 259 h 259"/>
                  <a:gd name="T2" fmla="*/ 201 w 204"/>
                  <a:gd name="T3" fmla="*/ 253 h 259"/>
                  <a:gd name="T4" fmla="*/ 195 w 204"/>
                  <a:gd name="T5" fmla="*/ 245 h 259"/>
                  <a:gd name="T6" fmla="*/ 187 w 204"/>
                  <a:gd name="T7" fmla="*/ 233 h 259"/>
                  <a:gd name="T8" fmla="*/ 182 w 204"/>
                  <a:gd name="T9" fmla="*/ 222 h 259"/>
                  <a:gd name="T10" fmla="*/ 182 w 204"/>
                  <a:gd name="T11" fmla="*/ 200 h 259"/>
                  <a:gd name="T12" fmla="*/ 189 w 204"/>
                  <a:gd name="T13" fmla="*/ 171 h 259"/>
                  <a:gd name="T14" fmla="*/ 194 w 204"/>
                  <a:gd name="T15" fmla="*/ 142 h 259"/>
                  <a:gd name="T16" fmla="*/ 192 w 204"/>
                  <a:gd name="T17" fmla="*/ 123 h 259"/>
                  <a:gd name="T18" fmla="*/ 186 w 204"/>
                  <a:gd name="T19" fmla="*/ 115 h 259"/>
                  <a:gd name="T20" fmla="*/ 174 w 204"/>
                  <a:gd name="T21" fmla="*/ 105 h 259"/>
                  <a:gd name="T22" fmla="*/ 157 w 204"/>
                  <a:gd name="T23" fmla="*/ 93 h 259"/>
                  <a:gd name="T24" fmla="*/ 138 w 204"/>
                  <a:gd name="T25" fmla="*/ 79 h 259"/>
                  <a:gd name="T26" fmla="*/ 117 w 204"/>
                  <a:gd name="T27" fmla="*/ 65 h 259"/>
                  <a:gd name="T28" fmla="*/ 97 w 204"/>
                  <a:gd name="T29" fmla="*/ 50 h 259"/>
                  <a:gd name="T30" fmla="*/ 77 w 204"/>
                  <a:gd name="T31" fmla="*/ 38 h 259"/>
                  <a:gd name="T32" fmla="*/ 61 w 204"/>
                  <a:gd name="T33" fmla="*/ 26 h 259"/>
                  <a:gd name="T34" fmla="*/ 54 w 204"/>
                  <a:gd name="T35" fmla="*/ 24 h 259"/>
                  <a:gd name="T36" fmla="*/ 47 w 204"/>
                  <a:gd name="T37" fmla="*/ 20 h 259"/>
                  <a:gd name="T38" fmla="*/ 39 w 204"/>
                  <a:gd name="T39" fmla="*/ 18 h 259"/>
                  <a:gd name="T40" fmla="*/ 32 w 204"/>
                  <a:gd name="T41" fmla="*/ 14 h 259"/>
                  <a:gd name="T42" fmla="*/ 24 w 204"/>
                  <a:gd name="T43" fmla="*/ 11 h 259"/>
                  <a:gd name="T44" fmla="*/ 17 w 204"/>
                  <a:gd name="T45" fmla="*/ 7 h 259"/>
                  <a:gd name="T46" fmla="*/ 8 w 204"/>
                  <a:gd name="T47" fmla="*/ 4 h 259"/>
                  <a:gd name="T48" fmla="*/ 0 w 204"/>
                  <a:gd name="T49" fmla="*/ 0 h 259"/>
                  <a:gd name="T50" fmla="*/ 3 w 204"/>
                  <a:gd name="T51" fmla="*/ 6 h 259"/>
                  <a:gd name="T52" fmla="*/ 9 w 204"/>
                  <a:gd name="T53" fmla="*/ 16 h 259"/>
                  <a:gd name="T54" fmla="*/ 17 w 204"/>
                  <a:gd name="T55" fmla="*/ 28 h 259"/>
                  <a:gd name="T56" fmla="*/ 27 w 204"/>
                  <a:gd name="T57" fmla="*/ 41 h 259"/>
                  <a:gd name="T58" fmla="*/ 38 w 204"/>
                  <a:gd name="T59" fmla="*/ 58 h 259"/>
                  <a:gd name="T60" fmla="*/ 51 w 204"/>
                  <a:gd name="T61" fmla="*/ 74 h 259"/>
                  <a:gd name="T62" fmla="*/ 64 w 204"/>
                  <a:gd name="T63" fmla="*/ 93 h 259"/>
                  <a:gd name="T64" fmla="*/ 79 w 204"/>
                  <a:gd name="T65" fmla="*/ 112 h 259"/>
                  <a:gd name="T66" fmla="*/ 96 w 204"/>
                  <a:gd name="T67" fmla="*/ 132 h 259"/>
                  <a:gd name="T68" fmla="*/ 111 w 204"/>
                  <a:gd name="T69" fmla="*/ 152 h 259"/>
                  <a:gd name="T70" fmla="*/ 127 w 204"/>
                  <a:gd name="T71" fmla="*/ 171 h 259"/>
                  <a:gd name="T72" fmla="*/ 143 w 204"/>
                  <a:gd name="T73" fmla="*/ 191 h 259"/>
                  <a:gd name="T74" fmla="*/ 160 w 204"/>
                  <a:gd name="T75" fmla="*/ 210 h 259"/>
                  <a:gd name="T76" fmla="*/ 176 w 204"/>
                  <a:gd name="T77" fmla="*/ 227 h 259"/>
                  <a:gd name="T78" fmla="*/ 190 w 204"/>
                  <a:gd name="T79" fmla="*/ 243 h 259"/>
                  <a:gd name="T80" fmla="*/ 204 w 204"/>
                  <a:gd name="T81" fmla="*/ 259 h 25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4"/>
                  <a:gd name="T124" fmla="*/ 0 h 259"/>
                  <a:gd name="T125" fmla="*/ 204 w 204"/>
                  <a:gd name="T126" fmla="*/ 259 h 25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4" h="259">
                    <a:moveTo>
                      <a:pt x="204" y="259"/>
                    </a:moveTo>
                    <a:lnTo>
                      <a:pt x="201" y="253"/>
                    </a:lnTo>
                    <a:lnTo>
                      <a:pt x="195" y="245"/>
                    </a:lnTo>
                    <a:lnTo>
                      <a:pt x="187" y="233"/>
                    </a:lnTo>
                    <a:lnTo>
                      <a:pt x="182" y="222"/>
                    </a:lnTo>
                    <a:lnTo>
                      <a:pt x="182" y="200"/>
                    </a:lnTo>
                    <a:lnTo>
                      <a:pt x="189" y="171"/>
                    </a:lnTo>
                    <a:lnTo>
                      <a:pt x="194" y="142"/>
                    </a:lnTo>
                    <a:lnTo>
                      <a:pt x="192" y="123"/>
                    </a:lnTo>
                    <a:lnTo>
                      <a:pt x="186" y="115"/>
                    </a:lnTo>
                    <a:lnTo>
                      <a:pt x="174" y="105"/>
                    </a:lnTo>
                    <a:lnTo>
                      <a:pt x="157" y="93"/>
                    </a:lnTo>
                    <a:lnTo>
                      <a:pt x="138" y="79"/>
                    </a:lnTo>
                    <a:lnTo>
                      <a:pt x="117" y="65"/>
                    </a:lnTo>
                    <a:lnTo>
                      <a:pt x="97" y="50"/>
                    </a:lnTo>
                    <a:lnTo>
                      <a:pt x="77" y="38"/>
                    </a:lnTo>
                    <a:lnTo>
                      <a:pt x="61" y="26"/>
                    </a:lnTo>
                    <a:lnTo>
                      <a:pt x="54" y="24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2" y="14"/>
                    </a:lnTo>
                    <a:lnTo>
                      <a:pt x="24" y="11"/>
                    </a:lnTo>
                    <a:lnTo>
                      <a:pt x="17" y="7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9" y="16"/>
                    </a:lnTo>
                    <a:lnTo>
                      <a:pt x="17" y="28"/>
                    </a:lnTo>
                    <a:lnTo>
                      <a:pt x="27" y="41"/>
                    </a:lnTo>
                    <a:lnTo>
                      <a:pt x="38" y="58"/>
                    </a:lnTo>
                    <a:lnTo>
                      <a:pt x="51" y="74"/>
                    </a:lnTo>
                    <a:lnTo>
                      <a:pt x="64" y="93"/>
                    </a:lnTo>
                    <a:lnTo>
                      <a:pt x="79" y="112"/>
                    </a:lnTo>
                    <a:lnTo>
                      <a:pt x="96" y="132"/>
                    </a:lnTo>
                    <a:lnTo>
                      <a:pt x="111" y="152"/>
                    </a:lnTo>
                    <a:lnTo>
                      <a:pt x="127" y="171"/>
                    </a:lnTo>
                    <a:lnTo>
                      <a:pt x="143" y="191"/>
                    </a:lnTo>
                    <a:lnTo>
                      <a:pt x="160" y="210"/>
                    </a:lnTo>
                    <a:lnTo>
                      <a:pt x="176" y="227"/>
                    </a:lnTo>
                    <a:lnTo>
                      <a:pt x="190" y="243"/>
                    </a:lnTo>
                    <a:lnTo>
                      <a:pt x="204" y="2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8" name="Freeform 96"/>
              <p:cNvSpPr>
                <a:spLocks/>
              </p:cNvSpPr>
              <p:nvPr/>
            </p:nvSpPr>
            <p:spPr bwMode="auto">
              <a:xfrm>
                <a:off x="2670" y="1485"/>
                <a:ext cx="393" cy="439"/>
              </a:xfrm>
              <a:custGeom>
                <a:avLst/>
                <a:gdLst>
                  <a:gd name="T0" fmla="*/ 0 w 393"/>
                  <a:gd name="T1" fmla="*/ 0 h 439"/>
                  <a:gd name="T2" fmla="*/ 9 w 393"/>
                  <a:gd name="T3" fmla="*/ 0 h 439"/>
                  <a:gd name="T4" fmla="*/ 24 w 393"/>
                  <a:gd name="T5" fmla="*/ 9 h 439"/>
                  <a:gd name="T6" fmla="*/ 46 w 393"/>
                  <a:gd name="T7" fmla="*/ 28 h 439"/>
                  <a:gd name="T8" fmla="*/ 73 w 393"/>
                  <a:gd name="T9" fmla="*/ 53 h 439"/>
                  <a:gd name="T10" fmla="*/ 103 w 393"/>
                  <a:gd name="T11" fmla="*/ 83 h 439"/>
                  <a:gd name="T12" fmla="*/ 136 w 393"/>
                  <a:gd name="T13" fmla="*/ 119 h 439"/>
                  <a:gd name="T14" fmla="*/ 171 w 393"/>
                  <a:gd name="T15" fmla="*/ 157 h 439"/>
                  <a:gd name="T16" fmla="*/ 206 w 393"/>
                  <a:gd name="T17" fmla="*/ 198 h 439"/>
                  <a:gd name="T18" fmla="*/ 241 w 393"/>
                  <a:gd name="T19" fmla="*/ 239 h 439"/>
                  <a:gd name="T20" fmla="*/ 276 w 393"/>
                  <a:gd name="T21" fmla="*/ 279 h 439"/>
                  <a:gd name="T22" fmla="*/ 308 w 393"/>
                  <a:gd name="T23" fmla="*/ 315 h 439"/>
                  <a:gd name="T24" fmla="*/ 335 w 393"/>
                  <a:gd name="T25" fmla="*/ 349 h 439"/>
                  <a:gd name="T26" fmla="*/ 359 w 393"/>
                  <a:gd name="T27" fmla="*/ 378 h 439"/>
                  <a:gd name="T28" fmla="*/ 377 w 393"/>
                  <a:gd name="T29" fmla="*/ 401 h 439"/>
                  <a:gd name="T30" fmla="*/ 389 w 393"/>
                  <a:gd name="T31" fmla="*/ 414 h 439"/>
                  <a:gd name="T32" fmla="*/ 393 w 393"/>
                  <a:gd name="T33" fmla="*/ 419 h 439"/>
                  <a:gd name="T34" fmla="*/ 372 w 393"/>
                  <a:gd name="T35" fmla="*/ 439 h 439"/>
                  <a:gd name="T36" fmla="*/ 368 w 393"/>
                  <a:gd name="T37" fmla="*/ 434 h 439"/>
                  <a:gd name="T38" fmla="*/ 355 w 393"/>
                  <a:gd name="T39" fmla="*/ 422 h 439"/>
                  <a:gd name="T40" fmla="*/ 337 w 393"/>
                  <a:gd name="T41" fmla="*/ 401 h 439"/>
                  <a:gd name="T42" fmla="*/ 312 w 393"/>
                  <a:gd name="T43" fmla="*/ 374 h 439"/>
                  <a:gd name="T44" fmla="*/ 283 w 393"/>
                  <a:gd name="T45" fmla="*/ 342 h 439"/>
                  <a:gd name="T46" fmla="*/ 250 w 393"/>
                  <a:gd name="T47" fmla="*/ 306 h 439"/>
                  <a:gd name="T48" fmla="*/ 216 w 393"/>
                  <a:gd name="T49" fmla="*/ 267 h 439"/>
                  <a:gd name="T50" fmla="*/ 181 w 393"/>
                  <a:gd name="T51" fmla="*/ 227 h 439"/>
                  <a:gd name="T52" fmla="*/ 144 w 393"/>
                  <a:gd name="T53" fmla="*/ 187 h 439"/>
                  <a:gd name="T54" fmla="*/ 111 w 393"/>
                  <a:gd name="T55" fmla="*/ 148 h 439"/>
                  <a:gd name="T56" fmla="*/ 79 w 393"/>
                  <a:gd name="T57" fmla="*/ 112 h 439"/>
                  <a:gd name="T58" fmla="*/ 52 w 393"/>
                  <a:gd name="T59" fmla="*/ 78 h 439"/>
                  <a:gd name="T60" fmla="*/ 29 w 393"/>
                  <a:gd name="T61" fmla="*/ 49 h 439"/>
                  <a:gd name="T62" fmla="*/ 11 w 393"/>
                  <a:gd name="T63" fmla="*/ 25 h 439"/>
                  <a:gd name="T64" fmla="*/ 1 w 393"/>
                  <a:gd name="T65" fmla="*/ 9 h 439"/>
                  <a:gd name="T66" fmla="*/ 0 w 393"/>
                  <a:gd name="T67" fmla="*/ 0 h 4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93"/>
                  <a:gd name="T103" fmla="*/ 0 h 439"/>
                  <a:gd name="T104" fmla="*/ 393 w 393"/>
                  <a:gd name="T105" fmla="*/ 439 h 4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93" h="439">
                    <a:moveTo>
                      <a:pt x="0" y="0"/>
                    </a:moveTo>
                    <a:lnTo>
                      <a:pt x="9" y="0"/>
                    </a:lnTo>
                    <a:lnTo>
                      <a:pt x="24" y="9"/>
                    </a:lnTo>
                    <a:lnTo>
                      <a:pt x="46" y="28"/>
                    </a:lnTo>
                    <a:lnTo>
                      <a:pt x="73" y="53"/>
                    </a:lnTo>
                    <a:lnTo>
                      <a:pt x="103" y="83"/>
                    </a:lnTo>
                    <a:lnTo>
                      <a:pt x="136" y="119"/>
                    </a:lnTo>
                    <a:lnTo>
                      <a:pt x="171" y="157"/>
                    </a:lnTo>
                    <a:lnTo>
                      <a:pt x="206" y="198"/>
                    </a:lnTo>
                    <a:lnTo>
                      <a:pt x="241" y="239"/>
                    </a:lnTo>
                    <a:lnTo>
                      <a:pt x="276" y="279"/>
                    </a:lnTo>
                    <a:lnTo>
                      <a:pt x="308" y="315"/>
                    </a:lnTo>
                    <a:lnTo>
                      <a:pt x="335" y="349"/>
                    </a:lnTo>
                    <a:lnTo>
                      <a:pt x="359" y="378"/>
                    </a:lnTo>
                    <a:lnTo>
                      <a:pt x="377" y="401"/>
                    </a:lnTo>
                    <a:lnTo>
                      <a:pt x="389" y="414"/>
                    </a:lnTo>
                    <a:lnTo>
                      <a:pt x="393" y="419"/>
                    </a:lnTo>
                    <a:lnTo>
                      <a:pt x="372" y="439"/>
                    </a:lnTo>
                    <a:lnTo>
                      <a:pt x="368" y="434"/>
                    </a:lnTo>
                    <a:lnTo>
                      <a:pt x="355" y="422"/>
                    </a:lnTo>
                    <a:lnTo>
                      <a:pt x="337" y="401"/>
                    </a:lnTo>
                    <a:lnTo>
                      <a:pt x="312" y="374"/>
                    </a:lnTo>
                    <a:lnTo>
                      <a:pt x="283" y="342"/>
                    </a:lnTo>
                    <a:lnTo>
                      <a:pt x="250" y="306"/>
                    </a:lnTo>
                    <a:lnTo>
                      <a:pt x="216" y="267"/>
                    </a:lnTo>
                    <a:lnTo>
                      <a:pt x="181" y="227"/>
                    </a:lnTo>
                    <a:lnTo>
                      <a:pt x="144" y="187"/>
                    </a:lnTo>
                    <a:lnTo>
                      <a:pt x="111" y="148"/>
                    </a:lnTo>
                    <a:lnTo>
                      <a:pt x="79" y="112"/>
                    </a:lnTo>
                    <a:lnTo>
                      <a:pt x="52" y="78"/>
                    </a:lnTo>
                    <a:lnTo>
                      <a:pt x="29" y="49"/>
                    </a:lnTo>
                    <a:lnTo>
                      <a:pt x="11" y="25"/>
                    </a:lnTo>
                    <a:lnTo>
                      <a:pt x="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9" name="Freeform 97"/>
              <p:cNvSpPr>
                <a:spLocks/>
              </p:cNvSpPr>
              <p:nvPr/>
            </p:nvSpPr>
            <p:spPr bwMode="auto">
              <a:xfrm>
                <a:off x="3063" y="1932"/>
                <a:ext cx="33" cy="33"/>
              </a:xfrm>
              <a:custGeom>
                <a:avLst/>
                <a:gdLst>
                  <a:gd name="T0" fmla="*/ 19 w 33"/>
                  <a:gd name="T1" fmla="*/ 2 h 33"/>
                  <a:gd name="T2" fmla="*/ 13 w 33"/>
                  <a:gd name="T3" fmla="*/ 9 h 33"/>
                  <a:gd name="T4" fmla="*/ 5 w 33"/>
                  <a:gd name="T5" fmla="*/ 15 h 33"/>
                  <a:gd name="T6" fmla="*/ 0 w 33"/>
                  <a:gd name="T7" fmla="*/ 21 h 33"/>
                  <a:gd name="T8" fmla="*/ 0 w 33"/>
                  <a:gd name="T9" fmla="*/ 29 h 33"/>
                  <a:gd name="T10" fmla="*/ 1 w 33"/>
                  <a:gd name="T11" fmla="*/ 31 h 33"/>
                  <a:gd name="T12" fmla="*/ 4 w 33"/>
                  <a:gd name="T13" fmla="*/ 33 h 33"/>
                  <a:gd name="T14" fmla="*/ 6 w 33"/>
                  <a:gd name="T15" fmla="*/ 33 h 33"/>
                  <a:gd name="T16" fmla="*/ 9 w 33"/>
                  <a:gd name="T17" fmla="*/ 31 h 33"/>
                  <a:gd name="T18" fmla="*/ 15 w 33"/>
                  <a:gd name="T19" fmla="*/ 26 h 33"/>
                  <a:gd name="T20" fmla="*/ 22 w 33"/>
                  <a:gd name="T21" fmla="*/ 21 h 33"/>
                  <a:gd name="T22" fmla="*/ 27 w 33"/>
                  <a:gd name="T23" fmla="*/ 16 h 33"/>
                  <a:gd name="T24" fmla="*/ 32 w 33"/>
                  <a:gd name="T25" fmla="*/ 10 h 33"/>
                  <a:gd name="T26" fmla="*/ 33 w 33"/>
                  <a:gd name="T27" fmla="*/ 8 h 33"/>
                  <a:gd name="T28" fmla="*/ 33 w 33"/>
                  <a:gd name="T29" fmla="*/ 5 h 33"/>
                  <a:gd name="T30" fmla="*/ 32 w 33"/>
                  <a:gd name="T31" fmla="*/ 2 h 33"/>
                  <a:gd name="T32" fmla="*/ 29 w 33"/>
                  <a:gd name="T33" fmla="*/ 0 h 33"/>
                  <a:gd name="T34" fmla="*/ 27 w 33"/>
                  <a:gd name="T35" fmla="*/ 0 h 33"/>
                  <a:gd name="T36" fmla="*/ 24 w 33"/>
                  <a:gd name="T37" fmla="*/ 0 h 33"/>
                  <a:gd name="T38" fmla="*/ 22 w 33"/>
                  <a:gd name="T39" fmla="*/ 1 h 33"/>
                  <a:gd name="T40" fmla="*/ 19 w 33"/>
                  <a:gd name="T41" fmla="*/ 2 h 33"/>
                  <a:gd name="T42" fmla="*/ 19 w 33"/>
                  <a:gd name="T43" fmla="*/ 2 h 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"/>
                  <a:gd name="T67" fmla="*/ 0 h 33"/>
                  <a:gd name="T68" fmla="*/ 33 w 33"/>
                  <a:gd name="T69" fmla="*/ 33 h 3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" h="33">
                    <a:moveTo>
                      <a:pt x="19" y="2"/>
                    </a:moveTo>
                    <a:lnTo>
                      <a:pt x="13" y="9"/>
                    </a:lnTo>
                    <a:lnTo>
                      <a:pt x="5" y="15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1" y="31"/>
                    </a:lnTo>
                    <a:lnTo>
                      <a:pt x="4" y="33"/>
                    </a:lnTo>
                    <a:lnTo>
                      <a:pt x="6" y="33"/>
                    </a:lnTo>
                    <a:lnTo>
                      <a:pt x="9" y="31"/>
                    </a:lnTo>
                    <a:lnTo>
                      <a:pt x="15" y="26"/>
                    </a:lnTo>
                    <a:lnTo>
                      <a:pt x="22" y="21"/>
                    </a:lnTo>
                    <a:lnTo>
                      <a:pt x="27" y="16"/>
                    </a:lnTo>
                    <a:lnTo>
                      <a:pt x="32" y="10"/>
                    </a:lnTo>
                    <a:lnTo>
                      <a:pt x="33" y="8"/>
                    </a:lnTo>
                    <a:lnTo>
                      <a:pt x="33" y="5"/>
                    </a:lnTo>
                    <a:lnTo>
                      <a:pt x="32" y="2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0" name="Freeform 98"/>
              <p:cNvSpPr>
                <a:spLocks/>
              </p:cNvSpPr>
              <p:nvPr/>
            </p:nvSpPr>
            <p:spPr bwMode="auto">
              <a:xfrm>
                <a:off x="3093" y="1952"/>
                <a:ext cx="28" cy="29"/>
              </a:xfrm>
              <a:custGeom>
                <a:avLst/>
                <a:gdLst>
                  <a:gd name="T0" fmla="*/ 17 w 28"/>
                  <a:gd name="T1" fmla="*/ 3 h 29"/>
                  <a:gd name="T2" fmla="*/ 10 w 28"/>
                  <a:gd name="T3" fmla="*/ 6 h 29"/>
                  <a:gd name="T4" fmla="*/ 5 w 28"/>
                  <a:gd name="T5" fmla="*/ 11 h 29"/>
                  <a:gd name="T6" fmla="*/ 0 w 28"/>
                  <a:gd name="T7" fmla="*/ 18 h 29"/>
                  <a:gd name="T8" fmla="*/ 0 w 28"/>
                  <a:gd name="T9" fmla="*/ 23 h 29"/>
                  <a:gd name="T10" fmla="*/ 5 w 28"/>
                  <a:gd name="T11" fmla="*/ 29 h 29"/>
                  <a:gd name="T12" fmla="*/ 12 w 28"/>
                  <a:gd name="T13" fmla="*/ 26 h 29"/>
                  <a:gd name="T14" fmla="*/ 18 w 28"/>
                  <a:gd name="T15" fmla="*/ 20 h 29"/>
                  <a:gd name="T16" fmla="*/ 25 w 28"/>
                  <a:gd name="T17" fmla="*/ 13 h 29"/>
                  <a:gd name="T18" fmla="*/ 27 w 28"/>
                  <a:gd name="T19" fmla="*/ 10 h 29"/>
                  <a:gd name="T20" fmla="*/ 28 w 28"/>
                  <a:gd name="T21" fmla="*/ 8 h 29"/>
                  <a:gd name="T22" fmla="*/ 28 w 28"/>
                  <a:gd name="T23" fmla="*/ 5 h 29"/>
                  <a:gd name="T24" fmla="*/ 27 w 28"/>
                  <a:gd name="T25" fmla="*/ 3 h 29"/>
                  <a:gd name="T26" fmla="*/ 24 w 28"/>
                  <a:gd name="T27" fmla="*/ 1 h 29"/>
                  <a:gd name="T28" fmla="*/ 22 w 28"/>
                  <a:gd name="T29" fmla="*/ 0 h 29"/>
                  <a:gd name="T30" fmla="*/ 19 w 28"/>
                  <a:gd name="T31" fmla="*/ 1 h 29"/>
                  <a:gd name="T32" fmla="*/ 17 w 28"/>
                  <a:gd name="T33" fmla="*/ 3 h 29"/>
                  <a:gd name="T34" fmla="*/ 17 w 28"/>
                  <a:gd name="T35" fmla="*/ 3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8"/>
                  <a:gd name="T55" fmla="*/ 0 h 29"/>
                  <a:gd name="T56" fmla="*/ 28 w 28"/>
                  <a:gd name="T57" fmla="*/ 29 h 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8" h="29">
                    <a:moveTo>
                      <a:pt x="17" y="3"/>
                    </a:moveTo>
                    <a:lnTo>
                      <a:pt x="10" y="6"/>
                    </a:lnTo>
                    <a:lnTo>
                      <a:pt x="5" y="11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5" y="29"/>
                    </a:lnTo>
                    <a:lnTo>
                      <a:pt x="12" y="26"/>
                    </a:lnTo>
                    <a:lnTo>
                      <a:pt x="18" y="20"/>
                    </a:lnTo>
                    <a:lnTo>
                      <a:pt x="25" y="13"/>
                    </a:lnTo>
                    <a:lnTo>
                      <a:pt x="27" y="10"/>
                    </a:lnTo>
                    <a:lnTo>
                      <a:pt x="28" y="8"/>
                    </a:lnTo>
                    <a:lnTo>
                      <a:pt x="28" y="5"/>
                    </a:lnTo>
                    <a:lnTo>
                      <a:pt x="27" y="3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19" y="1"/>
                    </a:lnTo>
                    <a:lnTo>
                      <a:pt x="17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1" name="Freeform 99"/>
              <p:cNvSpPr>
                <a:spLocks/>
              </p:cNvSpPr>
              <p:nvPr/>
            </p:nvSpPr>
            <p:spPr bwMode="auto">
              <a:xfrm>
                <a:off x="3123" y="1998"/>
                <a:ext cx="468" cy="489"/>
              </a:xfrm>
              <a:custGeom>
                <a:avLst/>
                <a:gdLst>
                  <a:gd name="T0" fmla="*/ 17 w 468"/>
                  <a:gd name="T1" fmla="*/ 0 h 489"/>
                  <a:gd name="T2" fmla="*/ 468 w 468"/>
                  <a:gd name="T3" fmla="*/ 489 h 489"/>
                  <a:gd name="T4" fmla="*/ 464 w 468"/>
                  <a:gd name="T5" fmla="*/ 485 h 489"/>
                  <a:gd name="T6" fmla="*/ 454 w 468"/>
                  <a:gd name="T7" fmla="*/ 477 h 489"/>
                  <a:gd name="T8" fmla="*/ 438 w 468"/>
                  <a:gd name="T9" fmla="*/ 464 h 489"/>
                  <a:gd name="T10" fmla="*/ 419 w 468"/>
                  <a:gd name="T11" fmla="*/ 449 h 489"/>
                  <a:gd name="T12" fmla="*/ 399 w 468"/>
                  <a:gd name="T13" fmla="*/ 430 h 489"/>
                  <a:gd name="T14" fmla="*/ 379 w 468"/>
                  <a:gd name="T15" fmla="*/ 412 h 489"/>
                  <a:gd name="T16" fmla="*/ 360 w 468"/>
                  <a:gd name="T17" fmla="*/ 395 h 489"/>
                  <a:gd name="T18" fmla="*/ 343 w 468"/>
                  <a:gd name="T19" fmla="*/ 378 h 489"/>
                  <a:gd name="T20" fmla="*/ 333 w 468"/>
                  <a:gd name="T21" fmla="*/ 368 h 489"/>
                  <a:gd name="T22" fmla="*/ 318 w 468"/>
                  <a:gd name="T23" fmla="*/ 352 h 489"/>
                  <a:gd name="T24" fmla="*/ 298 w 468"/>
                  <a:gd name="T25" fmla="*/ 329 h 489"/>
                  <a:gd name="T26" fmla="*/ 274 w 468"/>
                  <a:gd name="T27" fmla="*/ 304 h 489"/>
                  <a:gd name="T28" fmla="*/ 248 w 468"/>
                  <a:gd name="T29" fmla="*/ 275 h 489"/>
                  <a:gd name="T30" fmla="*/ 219 w 468"/>
                  <a:gd name="T31" fmla="*/ 245 h 489"/>
                  <a:gd name="T32" fmla="*/ 189 w 468"/>
                  <a:gd name="T33" fmla="*/ 213 h 489"/>
                  <a:gd name="T34" fmla="*/ 159 w 468"/>
                  <a:gd name="T35" fmla="*/ 180 h 489"/>
                  <a:gd name="T36" fmla="*/ 129 w 468"/>
                  <a:gd name="T37" fmla="*/ 147 h 489"/>
                  <a:gd name="T38" fmla="*/ 100 w 468"/>
                  <a:gd name="T39" fmla="*/ 117 h 489"/>
                  <a:gd name="T40" fmla="*/ 72 w 468"/>
                  <a:gd name="T41" fmla="*/ 88 h 489"/>
                  <a:gd name="T42" fmla="*/ 49 w 468"/>
                  <a:gd name="T43" fmla="*/ 62 h 489"/>
                  <a:gd name="T44" fmla="*/ 29 w 468"/>
                  <a:gd name="T45" fmla="*/ 41 h 489"/>
                  <a:gd name="T46" fmla="*/ 14 w 468"/>
                  <a:gd name="T47" fmla="*/ 24 h 489"/>
                  <a:gd name="T48" fmla="*/ 4 w 468"/>
                  <a:gd name="T49" fmla="*/ 14 h 489"/>
                  <a:gd name="T50" fmla="*/ 0 w 468"/>
                  <a:gd name="T51" fmla="*/ 11 h 489"/>
                  <a:gd name="T52" fmla="*/ 17 w 468"/>
                  <a:gd name="T53" fmla="*/ 0 h 48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68"/>
                  <a:gd name="T82" fmla="*/ 0 h 489"/>
                  <a:gd name="T83" fmla="*/ 468 w 468"/>
                  <a:gd name="T84" fmla="*/ 489 h 48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68" h="489">
                    <a:moveTo>
                      <a:pt x="17" y="0"/>
                    </a:moveTo>
                    <a:lnTo>
                      <a:pt x="468" y="489"/>
                    </a:lnTo>
                    <a:lnTo>
                      <a:pt x="464" y="485"/>
                    </a:lnTo>
                    <a:lnTo>
                      <a:pt x="454" y="477"/>
                    </a:lnTo>
                    <a:lnTo>
                      <a:pt x="438" y="464"/>
                    </a:lnTo>
                    <a:lnTo>
                      <a:pt x="419" y="449"/>
                    </a:lnTo>
                    <a:lnTo>
                      <a:pt x="399" y="430"/>
                    </a:lnTo>
                    <a:lnTo>
                      <a:pt x="379" y="412"/>
                    </a:lnTo>
                    <a:lnTo>
                      <a:pt x="360" y="395"/>
                    </a:lnTo>
                    <a:lnTo>
                      <a:pt x="343" y="378"/>
                    </a:lnTo>
                    <a:lnTo>
                      <a:pt x="333" y="368"/>
                    </a:lnTo>
                    <a:lnTo>
                      <a:pt x="318" y="352"/>
                    </a:lnTo>
                    <a:lnTo>
                      <a:pt x="298" y="329"/>
                    </a:lnTo>
                    <a:lnTo>
                      <a:pt x="274" y="304"/>
                    </a:lnTo>
                    <a:lnTo>
                      <a:pt x="248" y="275"/>
                    </a:lnTo>
                    <a:lnTo>
                      <a:pt x="219" y="245"/>
                    </a:lnTo>
                    <a:lnTo>
                      <a:pt x="189" y="213"/>
                    </a:lnTo>
                    <a:lnTo>
                      <a:pt x="159" y="180"/>
                    </a:lnTo>
                    <a:lnTo>
                      <a:pt x="129" y="147"/>
                    </a:lnTo>
                    <a:lnTo>
                      <a:pt x="100" y="117"/>
                    </a:lnTo>
                    <a:lnTo>
                      <a:pt x="72" y="88"/>
                    </a:lnTo>
                    <a:lnTo>
                      <a:pt x="49" y="62"/>
                    </a:lnTo>
                    <a:lnTo>
                      <a:pt x="29" y="41"/>
                    </a:lnTo>
                    <a:lnTo>
                      <a:pt x="14" y="24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2" name="Freeform 100"/>
              <p:cNvSpPr>
                <a:spLocks/>
              </p:cNvSpPr>
              <p:nvPr/>
            </p:nvSpPr>
            <p:spPr bwMode="auto">
              <a:xfrm>
                <a:off x="3750" y="2715"/>
                <a:ext cx="158" cy="157"/>
              </a:xfrm>
              <a:custGeom>
                <a:avLst/>
                <a:gdLst>
                  <a:gd name="T0" fmla="*/ 0 w 158"/>
                  <a:gd name="T1" fmla="*/ 15 h 157"/>
                  <a:gd name="T2" fmla="*/ 74 w 158"/>
                  <a:gd name="T3" fmla="*/ 123 h 157"/>
                  <a:gd name="T4" fmla="*/ 158 w 158"/>
                  <a:gd name="T5" fmla="*/ 157 h 157"/>
                  <a:gd name="T6" fmla="*/ 19 w 158"/>
                  <a:gd name="T7" fmla="*/ 0 h 157"/>
                  <a:gd name="T8" fmla="*/ 0 w 158"/>
                  <a:gd name="T9" fmla="*/ 15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"/>
                  <a:gd name="T16" fmla="*/ 0 h 157"/>
                  <a:gd name="T17" fmla="*/ 158 w 158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" h="157">
                    <a:moveTo>
                      <a:pt x="0" y="15"/>
                    </a:moveTo>
                    <a:lnTo>
                      <a:pt x="74" y="123"/>
                    </a:lnTo>
                    <a:lnTo>
                      <a:pt x="158" y="157"/>
                    </a:lnTo>
                    <a:lnTo>
                      <a:pt x="19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3" name="Freeform 101"/>
              <p:cNvSpPr>
                <a:spLocks/>
              </p:cNvSpPr>
              <p:nvPr/>
            </p:nvSpPr>
            <p:spPr bwMode="auto">
              <a:xfrm>
                <a:off x="3734" y="2684"/>
                <a:ext cx="34" cy="30"/>
              </a:xfrm>
              <a:custGeom>
                <a:avLst/>
                <a:gdLst>
                  <a:gd name="T0" fmla="*/ 24 w 34"/>
                  <a:gd name="T1" fmla="*/ 1 h 30"/>
                  <a:gd name="T2" fmla="*/ 19 w 34"/>
                  <a:gd name="T3" fmla="*/ 6 h 30"/>
                  <a:gd name="T4" fmla="*/ 12 w 34"/>
                  <a:gd name="T5" fmla="*/ 10 h 30"/>
                  <a:gd name="T6" fmla="*/ 7 w 34"/>
                  <a:gd name="T7" fmla="*/ 14 h 30"/>
                  <a:gd name="T8" fmla="*/ 2 w 34"/>
                  <a:gd name="T9" fmla="*/ 17 h 30"/>
                  <a:gd name="T10" fmla="*/ 0 w 34"/>
                  <a:gd name="T11" fmla="*/ 20 h 30"/>
                  <a:gd name="T12" fmla="*/ 0 w 34"/>
                  <a:gd name="T13" fmla="*/ 22 h 30"/>
                  <a:gd name="T14" fmla="*/ 0 w 34"/>
                  <a:gd name="T15" fmla="*/ 25 h 30"/>
                  <a:gd name="T16" fmla="*/ 1 w 34"/>
                  <a:gd name="T17" fmla="*/ 27 h 30"/>
                  <a:gd name="T18" fmla="*/ 4 w 34"/>
                  <a:gd name="T19" fmla="*/ 30 h 30"/>
                  <a:gd name="T20" fmla="*/ 6 w 34"/>
                  <a:gd name="T21" fmla="*/ 30 h 30"/>
                  <a:gd name="T22" fmla="*/ 9 w 34"/>
                  <a:gd name="T23" fmla="*/ 30 h 30"/>
                  <a:gd name="T24" fmla="*/ 11 w 34"/>
                  <a:gd name="T25" fmla="*/ 29 h 30"/>
                  <a:gd name="T26" fmla="*/ 16 w 34"/>
                  <a:gd name="T27" fmla="*/ 24 h 30"/>
                  <a:gd name="T28" fmla="*/ 21 w 34"/>
                  <a:gd name="T29" fmla="*/ 20 h 30"/>
                  <a:gd name="T30" fmla="*/ 26 w 34"/>
                  <a:gd name="T31" fmla="*/ 16 h 30"/>
                  <a:gd name="T32" fmla="*/ 31 w 34"/>
                  <a:gd name="T33" fmla="*/ 12 h 30"/>
                  <a:gd name="T34" fmla="*/ 34 w 34"/>
                  <a:gd name="T35" fmla="*/ 10 h 30"/>
                  <a:gd name="T36" fmla="*/ 34 w 34"/>
                  <a:gd name="T37" fmla="*/ 7 h 30"/>
                  <a:gd name="T38" fmla="*/ 34 w 34"/>
                  <a:gd name="T39" fmla="*/ 5 h 30"/>
                  <a:gd name="T40" fmla="*/ 33 w 34"/>
                  <a:gd name="T41" fmla="*/ 2 h 30"/>
                  <a:gd name="T42" fmla="*/ 31 w 34"/>
                  <a:gd name="T43" fmla="*/ 0 h 30"/>
                  <a:gd name="T44" fmla="*/ 29 w 34"/>
                  <a:gd name="T45" fmla="*/ 0 h 30"/>
                  <a:gd name="T46" fmla="*/ 26 w 34"/>
                  <a:gd name="T47" fmla="*/ 0 h 30"/>
                  <a:gd name="T48" fmla="*/ 24 w 34"/>
                  <a:gd name="T49" fmla="*/ 1 h 30"/>
                  <a:gd name="T50" fmla="*/ 24 w 34"/>
                  <a:gd name="T51" fmla="*/ 1 h 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4"/>
                  <a:gd name="T79" fmla="*/ 0 h 30"/>
                  <a:gd name="T80" fmla="*/ 34 w 34"/>
                  <a:gd name="T81" fmla="*/ 30 h 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4" h="30">
                    <a:moveTo>
                      <a:pt x="24" y="1"/>
                    </a:moveTo>
                    <a:lnTo>
                      <a:pt x="19" y="6"/>
                    </a:lnTo>
                    <a:lnTo>
                      <a:pt x="12" y="10"/>
                    </a:lnTo>
                    <a:lnTo>
                      <a:pt x="7" y="14"/>
                    </a:lnTo>
                    <a:lnTo>
                      <a:pt x="2" y="17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1" y="27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9" y="30"/>
                    </a:lnTo>
                    <a:lnTo>
                      <a:pt x="11" y="29"/>
                    </a:lnTo>
                    <a:lnTo>
                      <a:pt x="16" y="24"/>
                    </a:lnTo>
                    <a:lnTo>
                      <a:pt x="21" y="20"/>
                    </a:lnTo>
                    <a:lnTo>
                      <a:pt x="26" y="16"/>
                    </a:lnTo>
                    <a:lnTo>
                      <a:pt x="31" y="12"/>
                    </a:lnTo>
                    <a:lnTo>
                      <a:pt x="34" y="10"/>
                    </a:lnTo>
                    <a:lnTo>
                      <a:pt x="34" y="7"/>
                    </a:lnTo>
                    <a:lnTo>
                      <a:pt x="34" y="5"/>
                    </a:lnTo>
                    <a:lnTo>
                      <a:pt x="33" y="2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4" name="Freeform 102"/>
              <p:cNvSpPr>
                <a:spLocks/>
              </p:cNvSpPr>
              <p:nvPr/>
            </p:nvSpPr>
            <p:spPr bwMode="auto">
              <a:xfrm>
                <a:off x="3655" y="2578"/>
                <a:ext cx="69" cy="73"/>
              </a:xfrm>
              <a:custGeom>
                <a:avLst/>
                <a:gdLst>
                  <a:gd name="T0" fmla="*/ 1 w 69"/>
                  <a:gd name="T1" fmla="*/ 13 h 73"/>
                  <a:gd name="T2" fmla="*/ 9 w 69"/>
                  <a:gd name="T3" fmla="*/ 19 h 73"/>
                  <a:gd name="T4" fmla="*/ 16 w 69"/>
                  <a:gd name="T5" fmla="*/ 27 h 73"/>
                  <a:gd name="T6" fmla="*/ 22 w 69"/>
                  <a:gd name="T7" fmla="*/ 34 h 73"/>
                  <a:gd name="T8" fmla="*/ 29 w 69"/>
                  <a:gd name="T9" fmla="*/ 42 h 73"/>
                  <a:gd name="T10" fmla="*/ 35 w 69"/>
                  <a:gd name="T11" fmla="*/ 49 h 73"/>
                  <a:gd name="T12" fmla="*/ 41 w 69"/>
                  <a:gd name="T13" fmla="*/ 57 h 73"/>
                  <a:gd name="T14" fmla="*/ 47 w 69"/>
                  <a:gd name="T15" fmla="*/ 64 h 73"/>
                  <a:gd name="T16" fmla="*/ 55 w 69"/>
                  <a:gd name="T17" fmla="*/ 72 h 73"/>
                  <a:gd name="T18" fmla="*/ 58 w 69"/>
                  <a:gd name="T19" fmla="*/ 73 h 73"/>
                  <a:gd name="T20" fmla="*/ 59 w 69"/>
                  <a:gd name="T21" fmla="*/ 73 h 73"/>
                  <a:gd name="T22" fmla="*/ 61 w 69"/>
                  <a:gd name="T23" fmla="*/ 73 h 73"/>
                  <a:gd name="T24" fmla="*/ 63 w 69"/>
                  <a:gd name="T25" fmla="*/ 73 h 73"/>
                  <a:gd name="T26" fmla="*/ 65 w 69"/>
                  <a:gd name="T27" fmla="*/ 72 h 73"/>
                  <a:gd name="T28" fmla="*/ 68 w 69"/>
                  <a:gd name="T29" fmla="*/ 71 h 73"/>
                  <a:gd name="T30" fmla="*/ 69 w 69"/>
                  <a:gd name="T31" fmla="*/ 68 h 73"/>
                  <a:gd name="T32" fmla="*/ 69 w 69"/>
                  <a:gd name="T33" fmla="*/ 66 h 73"/>
                  <a:gd name="T34" fmla="*/ 68 w 69"/>
                  <a:gd name="T35" fmla="*/ 63 h 73"/>
                  <a:gd name="T36" fmla="*/ 66 w 69"/>
                  <a:gd name="T37" fmla="*/ 61 h 73"/>
                  <a:gd name="T38" fmla="*/ 64 w 69"/>
                  <a:gd name="T39" fmla="*/ 59 h 73"/>
                  <a:gd name="T40" fmla="*/ 61 w 69"/>
                  <a:gd name="T41" fmla="*/ 59 h 73"/>
                  <a:gd name="T42" fmla="*/ 55 w 69"/>
                  <a:gd name="T43" fmla="*/ 52 h 73"/>
                  <a:gd name="T44" fmla="*/ 49 w 69"/>
                  <a:gd name="T45" fmla="*/ 44 h 73"/>
                  <a:gd name="T46" fmla="*/ 44 w 69"/>
                  <a:gd name="T47" fmla="*/ 38 h 73"/>
                  <a:gd name="T48" fmla="*/ 37 w 69"/>
                  <a:gd name="T49" fmla="*/ 31 h 73"/>
                  <a:gd name="T50" fmla="*/ 31 w 69"/>
                  <a:gd name="T51" fmla="*/ 23 h 73"/>
                  <a:gd name="T52" fmla="*/ 25 w 69"/>
                  <a:gd name="T53" fmla="*/ 15 h 73"/>
                  <a:gd name="T54" fmla="*/ 17 w 69"/>
                  <a:gd name="T55" fmla="*/ 8 h 73"/>
                  <a:gd name="T56" fmla="*/ 11 w 69"/>
                  <a:gd name="T57" fmla="*/ 2 h 73"/>
                  <a:gd name="T58" fmla="*/ 9 w 69"/>
                  <a:gd name="T59" fmla="*/ 0 h 73"/>
                  <a:gd name="T60" fmla="*/ 6 w 69"/>
                  <a:gd name="T61" fmla="*/ 0 h 73"/>
                  <a:gd name="T62" fmla="*/ 4 w 69"/>
                  <a:gd name="T63" fmla="*/ 0 h 73"/>
                  <a:gd name="T64" fmla="*/ 1 w 69"/>
                  <a:gd name="T65" fmla="*/ 3 h 73"/>
                  <a:gd name="T66" fmla="*/ 0 w 69"/>
                  <a:gd name="T67" fmla="*/ 5 h 73"/>
                  <a:gd name="T68" fmla="*/ 0 w 69"/>
                  <a:gd name="T69" fmla="*/ 8 h 73"/>
                  <a:gd name="T70" fmla="*/ 0 w 69"/>
                  <a:gd name="T71" fmla="*/ 10 h 73"/>
                  <a:gd name="T72" fmla="*/ 1 w 69"/>
                  <a:gd name="T73" fmla="*/ 13 h 73"/>
                  <a:gd name="T74" fmla="*/ 1 w 69"/>
                  <a:gd name="T75" fmla="*/ 13 h 7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9"/>
                  <a:gd name="T115" fmla="*/ 0 h 73"/>
                  <a:gd name="T116" fmla="*/ 69 w 69"/>
                  <a:gd name="T117" fmla="*/ 73 h 7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9" h="73">
                    <a:moveTo>
                      <a:pt x="1" y="13"/>
                    </a:moveTo>
                    <a:lnTo>
                      <a:pt x="9" y="19"/>
                    </a:lnTo>
                    <a:lnTo>
                      <a:pt x="16" y="27"/>
                    </a:lnTo>
                    <a:lnTo>
                      <a:pt x="22" y="34"/>
                    </a:lnTo>
                    <a:lnTo>
                      <a:pt x="29" y="42"/>
                    </a:lnTo>
                    <a:lnTo>
                      <a:pt x="35" y="49"/>
                    </a:lnTo>
                    <a:lnTo>
                      <a:pt x="41" y="57"/>
                    </a:lnTo>
                    <a:lnTo>
                      <a:pt x="47" y="64"/>
                    </a:lnTo>
                    <a:lnTo>
                      <a:pt x="55" y="72"/>
                    </a:lnTo>
                    <a:lnTo>
                      <a:pt x="58" y="73"/>
                    </a:lnTo>
                    <a:lnTo>
                      <a:pt x="59" y="73"/>
                    </a:lnTo>
                    <a:lnTo>
                      <a:pt x="61" y="73"/>
                    </a:lnTo>
                    <a:lnTo>
                      <a:pt x="63" y="73"/>
                    </a:lnTo>
                    <a:lnTo>
                      <a:pt x="65" y="72"/>
                    </a:lnTo>
                    <a:lnTo>
                      <a:pt x="68" y="71"/>
                    </a:lnTo>
                    <a:lnTo>
                      <a:pt x="69" y="68"/>
                    </a:lnTo>
                    <a:lnTo>
                      <a:pt x="69" y="66"/>
                    </a:lnTo>
                    <a:lnTo>
                      <a:pt x="68" y="63"/>
                    </a:lnTo>
                    <a:lnTo>
                      <a:pt x="66" y="61"/>
                    </a:lnTo>
                    <a:lnTo>
                      <a:pt x="64" y="59"/>
                    </a:lnTo>
                    <a:lnTo>
                      <a:pt x="61" y="59"/>
                    </a:lnTo>
                    <a:lnTo>
                      <a:pt x="55" y="52"/>
                    </a:lnTo>
                    <a:lnTo>
                      <a:pt x="49" y="44"/>
                    </a:lnTo>
                    <a:lnTo>
                      <a:pt x="44" y="38"/>
                    </a:lnTo>
                    <a:lnTo>
                      <a:pt x="37" y="31"/>
                    </a:lnTo>
                    <a:lnTo>
                      <a:pt x="31" y="23"/>
                    </a:lnTo>
                    <a:lnTo>
                      <a:pt x="25" y="15"/>
                    </a:lnTo>
                    <a:lnTo>
                      <a:pt x="17" y="8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5" name="Freeform 103"/>
              <p:cNvSpPr>
                <a:spLocks/>
              </p:cNvSpPr>
              <p:nvPr/>
            </p:nvSpPr>
            <p:spPr bwMode="auto">
              <a:xfrm>
                <a:off x="3464" y="2439"/>
                <a:ext cx="102" cy="108"/>
              </a:xfrm>
              <a:custGeom>
                <a:avLst/>
                <a:gdLst>
                  <a:gd name="T0" fmla="*/ 12 w 102"/>
                  <a:gd name="T1" fmla="*/ 0 h 108"/>
                  <a:gd name="T2" fmla="*/ 9 w 102"/>
                  <a:gd name="T3" fmla="*/ 8 h 108"/>
                  <a:gd name="T4" fmla="*/ 4 w 102"/>
                  <a:gd name="T5" fmla="*/ 26 h 108"/>
                  <a:gd name="T6" fmla="*/ 0 w 102"/>
                  <a:gd name="T7" fmla="*/ 48 h 108"/>
                  <a:gd name="T8" fmla="*/ 5 w 102"/>
                  <a:gd name="T9" fmla="*/ 64 h 108"/>
                  <a:gd name="T10" fmla="*/ 12 w 102"/>
                  <a:gd name="T11" fmla="*/ 72 h 108"/>
                  <a:gd name="T12" fmla="*/ 21 w 102"/>
                  <a:gd name="T13" fmla="*/ 79 h 108"/>
                  <a:gd name="T14" fmla="*/ 34 w 102"/>
                  <a:gd name="T15" fmla="*/ 88 h 108"/>
                  <a:gd name="T16" fmla="*/ 46 w 102"/>
                  <a:gd name="T17" fmla="*/ 95 h 108"/>
                  <a:gd name="T18" fmla="*/ 59 w 102"/>
                  <a:gd name="T19" fmla="*/ 102 h 108"/>
                  <a:gd name="T20" fmla="*/ 70 w 102"/>
                  <a:gd name="T21" fmla="*/ 107 h 108"/>
                  <a:gd name="T22" fmla="*/ 80 w 102"/>
                  <a:gd name="T23" fmla="*/ 108 h 108"/>
                  <a:gd name="T24" fmla="*/ 88 w 102"/>
                  <a:gd name="T25" fmla="*/ 107 h 108"/>
                  <a:gd name="T26" fmla="*/ 98 w 102"/>
                  <a:gd name="T27" fmla="*/ 97 h 108"/>
                  <a:gd name="T28" fmla="*/ 102 w 102"/>
                  <a:gd name="T29" fmla="*/ 84 h 108"/>
                  <a:gd name="T30" fmla="*/ 98 w 102"/>
                  <a:gd name="T31" fmla="*/ 69 h 108"/>
                  <a:gd name="T32" fmla="*/ 81 w 102"/>
                  <a:gd name="T33" fmla="*/ 52 h 108"/>
                  <a:gd name="T34" fmla="*/ 69 w 102"/>
                  <a:gd name="T35" fmla="*/ 43 h 108"/>
                  <a:gd name="T36" fmla="*/ 58 w 102"/>
                  <a:gd name="T37" fmla="*/ 34 h 108"/>
                  <a:gd name="T38" fmla="*/ 46 w 102"/>
                  <a:gd name="T39" fmla="*/ 25 h 108"/>
                  <a:gd name="T40" fmla="*/ 35 w 102"/>
                  <a:gd name="T41" fmla="*/ 16 h 108"/>
                  <a:gd name="T42" fmla="*/ 26 w 102"/>
                  <a:gd name="T43" fmla="*/ 10 h 108"/>
                  <a:gd name="T44" fmla="*/ 19 w 102"/>
                  <a:gd name="T45" fmla="*/ 5 h 108"/>
                  <a:gd name="T46" fmla="*/ 14 w 102"/>
                  <a:gd name="T47" fmla="*/ 1 h 108"/>
                  <a:gd name="T48" fmla="*/ 12 w 102"/>
                  <a:gd name="T49" fmla="*/ 0 h 10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08"/>
                  <a:gd name="T77" fmla="*/ 102 w 102"/>
                  <a:gd name="T78" fmla="*/ 108 h 10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08">
                    <a:moveTo>
                      <a:pt x="12" y="0"/>
                    </a:moveTo>
                    <a:lnTo>
                      <a:pt x="9" y="8"/>
                    </a:lnTo>
                    <a:lnTo>
                      <a:pt x="4" y="26"/>
                    </a:lnTo>
                    <a:lnTo>
                      <a:pt x="0" y="48"/>
                    </a:lnTo>
                    <a:lnTo>
                      <a:pt x="5" y="64"/>
                    </a:lnTo>
                    <a:lnTo>
                      <a:pt x="12" y="72"/>
                    </a:lnTo>
                    <a:lnTo>
                      <a:pt x="21" y="79"/>
                    </a:lnTo>
                    <a:lnTo>
                      <a:pt x="34" y="88"/>
                    </a:lnTo>
                    <a:lnTo>
                      <a:pt x="46" y="95"/>
                    </a:lnTo>
                    <a:lnTo>
                      <a:pt x="59" y="102"/>
                    </a:lnTo>
                    <a:lnTo>
                      <a:pt x="70" y="107"/>
                    </a:lnTo>
                    <a:lnTo>
                      <a:pt x="80" y="108"/>
                    </a:lnTo>
                    <a:lnTo>
                      <a:pt x="88" y="107"/>
                    </a:lnTo>
                    <a:lnTo>
                      <a:pt x="98" y="97"/>
                    </a:lnTo>
                    <a:lnTo>
                      <a:pt x="102" y="84"/>
                    </a:lnTo>
                    <a:lnTo>
                      <a:pt x="98" y="69"/>
                    </a:lnTo>
                    <a:lnTo>
                      <a:pt x="81" y="52"/>
                    </a:lnTo>
                    <a:lnTo>
                      <a:pt x="69" y="43"/>
                    </a:lnTo>
                    <a:lnTo>
                      <a:pt x="58" y="34"/>
                    </a:lnTo>
                    <a:lnTo>
                      <a:pt x="46" y="25"/>
                    </a:lnTo>
                    <a:lnTo>
                      <a:pt x="35" y="16"/>
                    </a:lnTo>
                    <a:lnTo>
                      <a:pt x="26" y="10"/>
                    </a:lnTo>
                    <a:lnTo>
                      <a:pt x="19" y="5"/>
                    </a:lnTo>
                    <a:lnTo>
                      <a:pt x="14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95" name="Text Box 104"/>
            <p:cNvSpPr txBox="1">
              <a:spLocks noChangeArrowheads="1"/>
            </p:cNvSpPr>
            <p:nvPr/>
          </p:nvSpPr>
          <p:spPr bwMode="auto">
            <a:xfrm>
              <a:off x="4732" y="1875"/>
              <a:ext cx="651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l"/>
              <a:r>
                <a:rPr lang="en-US" altLang="ja-JP" b="1">
                  <a:ea typeface="ＭＳ Ｐゴシック" pitchFamily="50" charset="-128"/>
                </a:rPr>
                <a:t>Authors</a:t>
              </a:r>
            </a:p>
          </p:txBody>
        </p:sp>
        <p:sp>
          <p:nvSpPr>
            <p:cNvPr id="18496" name="Line 105"/>
            <p:cNvSpPr>
              <a:spLocks noChangeShapeType="1"/>
            </p:cNvSpPr>
            <p:nvPr/>
          </p:nvSpPr>
          <p:spPr bwMode="auto">
            <a:xfrm flipV="1">
              <a:off x="4736" y="1784"/>
              <a:ext cx="0" cy="369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/>
            </a:p>
          </p:txBody>
        </p:sp>
      </p:grpSp>
      <p:grpSp>
        <p:nvGrpSpPr>
          <p:cNvPr id="9" name="Group 106"/>
          <p:cNvGrpSpPr>
            <a:grpSpLocks/>
          </p:cNvGrpSpPr>
          <p:nvPr/>
        </p:nvGrpSpPr>
        <p:grpSpPr bwMode="auto">
          <a:xfrm>
            <a:off x="3505200" y="5791200"/>
            <a:ext cx="1939925" cy="585788"/>
            <a:chOff x="650" y="1312"/>
            <a:chExt cx="1222" cy="369"/>
          </a:xfrm>
        </p:grpSpPr>
        <p:sp>
          <p:nvSpPr>
            <p:cNvPr id="18452" name="AutoShape 107"/>
            <p:cNvSpPr>
              <a:spLocks noChangeArrowheads="1"/>
            </p:cNvSpPr>
            <p:nvPr/>
          </p:nvSpPr>
          <p:spPr bwMode="auto">
            <a:xfrm>
              <a:off x="650" y="1313"/>
              <a:ext cx="1181" cy="36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08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grpSp>
          <p:nvGrpSpPr>
            <p:cNvPr id="10" name="Group 108"/>
            <p:cNvGrpSpPr>
              <a:grpSpLocks/>
            </p:cNvGrpSpPr>
            <p:nvPr/>
          </p:nvGrpSpPr>
          <p:grpSpPr bwMode="auto">
            <a:xfrm>
              <a:off x="709" y="1366"/>
              <a:ext cx="271" cy="241"/>
              <a:chOff x="2012" y="3228"/>
              <a:chExt cx="654" cy="581"/>
            </a:xfrm>
          </p:grpSpPr>
          <p:sp>
            <p:nvSpPr>
              <p:cNvPr id="18456" name="Freeform 109"/>
              <p:cNvSpPr>
                <a:spLocks/>
              </p:cNvSpPr>
              <p:nvPr/>
            </p:nvSpPr>
            <p:spPr bwMode="auto">
              <a:xfrm>
                <a:off x="2026" y="3233"/>
                <a:ext cx="298" cy="464"/>
              </a:xfrm>
              <a:custGeom>
                <a:avLst/>
                <a:gdLst>
                  <a:gd name="T0" fmla="*/ 711 w 711"/>
                  <a:gd name="T1" fmla="*/ 151 h 1113"/>
                  <a:gd name="T2" fmla="*/ 695 w 711"/>
                  <a:gd name="T3" fmla="*/ 80 h 1113"/>
                  <a:gd name="T4" fmla="*/ 598 w 711"/>
                  <a:gd name="T5" fmla="*/ 107 h 1113"/>
                  <a:gd name="T6" fmla="*/ 534 w 711"/>
                  <a:gd name="T7" fmla="*/ 84 h 1113"/>
                  <a:gd name="T8" fmla="*/ 532 w 711"/>
                  <a:gd name="T9" fmla="*/ 0 h 1113"/>
                  <a:gd name="T10" fmla="*/ 291 w 711"/>
                  <a:gd name="T11" fmla="*/ 86 h 1113"/>
                  <a:gd name="T12" fmla="*/ 0 w 711"/>
                  <a:gd name="T13" fmla="*/ 270 h 1113"/>
                  <a:gd name="T14" fmla="*/ 5 w 711"/>
                  <a:gd name="T15" fmla="*/ 1067 h 1113"/>
                  <a:gd name="T16" fmla="*/ 175 w 711"/>
                  <a:gd name="T17" fmla="*/ 1113 h 1113"/>
                  <a:gd name="T18" fmla="*/ 287 w 711"/>
                  <a:gd name="T19" fmla="*/ 1063 h 1113"/>
                  <a:gd name="T20" fmla="*/ 711 w 711"/>
                  <a:gd name="T21" fmla="*/ 151 h 1113"/>
                  <a:gd name="T22" fmla="*/ 711 w 711"/>
                  <a:gd name="T23" fmla="*/ 151 h 11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11"/>
                  <a:gd name="T37" fmla="*/ 0 h 1113"/>
                  <a:gd name="T38" fmla="*/ 711 w 711"/>
                  <a:gd name="T39" fmla="*/ 1113 h 11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11" h="1113">
                    <a:moveTo>
                      <a:pt x="711" y="151"/>
                    </a:moveTo>
                    <a:lnTo>
                      <a:pt x="695" y="80"/>
                    </a:lnTo>
                    <a:lnTo>
                      <a:pt x="598" y="107"/>
                    </a:lnTo>
                    <a:lnTo>
                      <a:pt x="534" y="84"/>
                    </a:lnTo>
                    <a:lnTo>
                      <a:pt x="532" y="0"/>
                    </a:lnTo>
                    <a:lnTo>
                      <a:pt x="291" y="86"/>
                    </a:lnTo>
                    <a:lnTo>
                      <a:pt x="0" y="270"/>
                    </a:lnTo>
                    <a:lnTo>
                      <a:pt x="5" y="1067"/>
                    </a:lnTo>
                    <a:lnTo>
                      <a:pt x="175" y="1113"/>
                    </a:lnTo>
                    <a:lnTo>
                      <a:pt x="287" y="1063"/>
                    </a:lnTo>
                    <a:lnTo>
                      <a:pt x="711" y="1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7" name="Freeform 110"/>
              <p:cNvSpPr>
                <a:spLocks/>
              </p:cNvSpPr>
              <p:nvPr/>
            </p:nvSpPr>
            <p:spPr bwMode="auto">
              <a:xfrm>
                <a:off x="2140" y="3275"/>
                <a:ext cx="312" cy="480"/>
              </a:xfrm>
              <a:custGeom>
                <a:avLst/>
                <a:gdLst>
                  <a:gd name="T0" fmla="*/ 540 w 747"/>
                  <a:gd name="T1" fmla="*/ 105 h 1151"/>
                  <a:gd name="T2" fmla="*/ 536 w 747"/>
                  <a:gd name="T3" fmla="*/ 0 h 1151"/>
                  <a:gd name="T4" fmla="*/ 460 w 747"/>
                  <a:gd name="T5" fmla="*/ 21 h 1151"/>
                  <a:gd name="T6" fmla="*/ 0 w 747"/>
                  <a:gd name="T7" fmla="*/ 287 h 1151"/>
                  <a:gd name="T8" fmla="*/ 35 w 747"/>
                  <a:gd name="T9" fmla="*/ 1054 h 1151"/>
                  <a:gd name="T10" fmla="*/ 310 w 747"/>
                  <a:gd name="T11" fmla="*/ 1151 h 1151"/>
                  <a:gd name="T12" fmla="*/ 538 w 747"/>
                  <a:gd name="T13" fmla="*/ 966 h 1151"/>
                  <a:gd name="T14" fmla="*/ 747 w 747"/>
                  <a:gd name="T15" fmla="*/ 171 h 1151"/>
                  <a:gd name="T16" fmla="*/ 734 w 747"/>
                  <a:gd name="T17" fmla="*/ 82 h 1151"/>
                  <a:gd name="T18" fmla="*/ 609 w 747"/>
                  <a:gd name="T19" fmla="*/ 128 h 1151"/>
                  <a:gd name="T20" fmla="*/ 540 w 747"/>
                  <a:gd name="T21" fmla="*/ 105 h 1151"/>
                  <a:gd name="T22" fmla="*/ 540 w 747"/>
                  <a:gd name="T23" fmla="*/ 105 h 11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47"/>
                  <a:gd name="T37" fmla="*/ 0 h 1151"/>
                  <a:gd name="T38" fmla="*/ 747 w 747"/>
                  <a:gd name="T39" fmla="*/ 1151 h 11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47" h="1151">
                    <a:moveTo>
                      <a:pt x="540" y="105"/>
                    </a:moveTo>
                    <a:lnTo>
                      <a:pt x="536" y="0"/>
                    </a:lnTo>
                    <a:lnTo>
                      <a:pt x="460" y="21"/>
                    </a:lnTo>
                    <a:lnTo>
                      <a:pt x="0" y="287"/>
                    </a:lnTo>
                    <a:lnTo>
                      <a:pt x="35" y="1054"/>
                    </a:lnTo>
                    <a:lnTo>
                      <a:pt x="310" y="1151"/>
                    </a:lnTo>
                    <a:lnTo>
                      <a:pt x="538" y="966"/>
                    </a:lnTo>
                    <a:lnTo>
                      <a:pt x="747" y="171"/>
                    </a:lnTo>
                    <a:lnTo>
                      <a:pt x="734" y="82"/>
                    </a:lnTo>
                    <a:lnTo>
                      <a:pt x="609" y="128"/>
                    </a:lnTo>
                    <a:lnTo>
                      <a:pt x="540" y="10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8" name="Freeform 111"/>
              <p:cNvSpPr>
                <a:spLocks/>
              </p:cNvSpPr>
              <p:nvPr/>
            </p:nvSpPr>
            <p:spPr bwMode="auto">
              <a:xfrm>
                <a:off x="2294" y="3321"/>
                <a:ext cx="360" cy="478"/>
              </a:xfrm>
              <a:custGeom>
                <a:avLst/>
                <a:gdLst>
                  <a:gd name="T0" fmla="*/ 740 w 863"/>
                  <a:gd name="T1" fmla="*/ 909 h 1142"/>
                  <a:gd name="T2" fmla="*/ 595 w 863"/>
                  <a:gd name="T3" fmla="*/ 89 h 1142"/>
                  <a:gd name="T4" fmla="*/ 379 w 863"/>
                  <a:gd name="T5" fmla="*/ 55 h 1142"/>
                  <a:gd name="T6" fmla="*/ 367 w 863"/>
                  <a:gd name="T7" fmla="*/ 60 h 1142"/>
                  <a:gd name="T8" fmla="*/ 352 w 863"/>
                  <a:gd name="T9" fmla="*/ 70 h 1142"/>
                  <a:gd name="T10" fmla="*/ 337 w 863"/>
                  <a:gd name="T11" fmla="*/ 81 h 1142"/>
                  <a:gd name="T12" fmla="*/ 318 w 863"/>
                  <a:gd name="T13" fmla="*/ 95 h 1142"/>
                  <a:gd name="T14" fmla="*/ 297 w 863"/>
                  <a:gd name="T15" fmla="*/ 110 h 1142"/>
                  <a:gd name="T16" fmla="*/ 274 w 863"/>
                  <a:gd name="T17" fmla="*/ 125 h 1142"/>
                  <a:gd name="T18" fmla="*/ 249 w 863"/>
                  <a:gd name="T19" fmla="*/ 144 h 1142"/>
                  <a:gd name="T20" fmla="*/ 225 w 863"/>
                  <a:gd name="T21" fmla="*/ 163 h 1142"/>
                  <a:gd name="T22" fmla="*/ 198 w 863"/>
                  <a:gd name="T23" fmla="*/ 182 h 1142"/>
                  <a:gd name="T24" fmla="*/ 171 w 863"/>
                  <a:gd name="T25" fmla="*/ 201 h 1142"/>
                  <a:gd name="T26" fmla="*/ 145 w 863"/>
                  <a:gd name="T27" fmla="*/ 222 h 1142"/>
                  <a:gd name="T28" fmla="*/ 120 w 863"/>
                  <a:gd name="T29" fmla="*/ 241 h 1142"/>
                  <a:gd name="T30" fmla="*/ 95 w 863"/>
                  <a:gd name="T31" fmla="*/ 260 h 1142"/>
                  <a:gd name="T32" fmla="*/ 73 w 863"/>
                  <a:gd name="T33" fmla="*/ 279 h 1142"/>
                  <a:gd name="T34" fmla="*/ 52 w 863"/>
                  <a:gd name="T35" fmla="*/ 296 h 1142"/>
                  <a:gd name="T36" fmla="*/ 35 w 863"/>
                  <a:gd name="T37" fmla="*/ 313 h 1142"/>
                  <a:gd name="T38" fmla="*/ 19 w 863"/>
                  <a:gd name="T39" fmla="*/ 329 h 1142"/>
                  <a:gd name="T40" fmla="*/ 10 w 863"/>
                  <a:gd name="T41" fmla="*/ 340 h 1142"/>
                  <a:gd name="T42" fmla="*/ 2 w 863"/>
                  <a:gd name="T43" fmla="*/ 353 h 1142"/>
                  <a:gd name="T44" fmla="*/ 0 w 863"/>
                  <a:gd name="T45" fmla="*/ 365 h 1142"/>
                  <a:gd name="T46" fmla="*/ 6 w 863"/>
                  <a:gd name="T47" fmla="*/ 380 h 1142"/>
                  <a:gd name="T48" fmla="*/ 14 w 863"/>
                  <a:gd name="T49" fmla="*/ 405 h 1142"/>
                  <a:gd name="T50" fmla="*/ 25 w 863"/>
                  <a:gd name="T51" fmla="*/ 435 h 1142"/>
                  <a:gd name="T52" fmla="*/ 38 w 863"/>
                  <a:gd name="T53" fmla="*/ 471 h 1142"/>
                  <a:gd name="T54" fmla="*/ 55 w 863"/>
                  <a:gd name="T55" fmla="*/ 513 h 1142"/>
                  <a:gd name="T56" fmla="*/ 73 w 863"/>
                  <a:gd name="T57" fmla="*/ 559 h 1142"/>
                  <a:gd name="T58" fmla="*/ 92 w 863"/>
                  <a:gd name="T59" fmla="*/ 606 h 1142"/>
                  <a:gd name="T60" fmla="*/ 112 w 863"/>
                  <a:gd name="T61" fmla="*/ 658 h 1142"/>
                  <a:gd name="T62" fmla="*/ 133 w 863"/>
                  <a:gd name="T63" fmla="*/ 711 h 1142"/>
                  <a:gd name="T64" fmla="*/ 156 w 863"/>
                  <a:gd name="T65" fmla="*/ 764 h 1142"/>
                  <a:gd name="T66" fmla="*/ 177 w 863"/>
                  <a:gd name="T67" fmla="*/ 815 h 1142"/>
                  <a:gd name="T68" fmla="*/ 198 w 863"/>
                  <a:gd name="T69" fmla="*/ 867 h 1142"/>
                  <a:gd name="T70" fmla="*/ 219 w 863"/>
                  <a:gd name="T71" fmla="*/ 918 h 1142"/>
                  <a:gd name="T72" fmla="*/ 238 w 863"/>
                  <a:gd name="T73" fmla="*/ 964 h 1142"/>
                  <a:gd name="T74" fmla="*/ 257 w 863"/>
                  <a:gd name="T75" fmla="*/ 1007 h 1142"/>
                  <a:gd name="T76" fmla="*/ 272 w 863"/>
                  <a:gd name="T77" fmla="*/ 1045 h 1142"/>
                  <a:gd name="T78" fmla="*/ 285 w 863"/>
                  <a:gd name="T79" fmla="*/ 1078 h 1142"/>
                  <a:gd name="T80" fmla="*/ 297 w 863"/>
                  <a:gd name="T81" fmla="*/ 1104 h 1142"/>
                  <a:gd name="T82" fmla="*/ 304 w 863"/>
                  <a:gd name="T83" fmla="*/ 1122 h 1142"/>
                  <a:gd name="T84" fmla="*/ 308 w 863"/>
                  <a:gd name="T85" fmla="*/ 1133 h 1142"/>
                  <a:gd name="T86" fmla="*/ 310 w 863"/>
                  <a:gd name="T87" fmla="*/ 1137 h 114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63"/>
                  <a:gd name="T133" fmla="*/ 0 h 1142"/>
                  <a:gd name="T134" fmla="*/ 863 w 863"/>
                  <a:gd name="T135" fmla="*/ 1142 h 114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63" h="1142">
                    <a:moveTo>
                      <a:pt x="310" y="1137"/>
                    </a:moveTo>
                    <a:lnTo>
                      <a:pt x="466" y="1142"/>
                    </a:lnTo>
                    <a:lnTo>
                      <a:pt x="740" y="909"/>
                    </a:lnTo>
                    <a:lnTo>
                      <a:pt x="863" y="779"/>
                    </a:lnTo>
                    <a:lnTo>
                      <a:pt x="637" y="49"/>
                    </a:lnTo>
                    <a:lnTo>
                      <a:pt x="595" y="89"/>
                    </a:lnTo>
                    <a:lnTo>
                      <a:pt x="517" y="81"/>
                    </a:lnTo>
                    <a:lnTo>
                      <a:pt x="496" y="0"/>
                    </a:lnTo>
                    <a:lnTo>
                      <a:pt x="379" y="55"/>
                    </a:lnTo>
                    <a:lnTo>
                      <a:pt x="377" y="55"/>
                    </a:lnTo>
                    <a:lnTo>
                      <a:pt x="373" y="57"/>
                    </a:lnTo>
                    <a:lnTo>
                      <a:pt x="367" y="60"/>
                    </a:lnTo>
                    <a:lnTo>
                      <a:pt x="361" y="64"/>
                    </a:lnTo>
                    <a:lnTo>
                      <a:pt x="356" y="68"/>
                    </a:lnTo>
                    <a:lnTo>
                      <a:pt x="352" y="70"/>
                    </a:lnTo>
                    <a:lnTo>
                      <a:pt x="346" y="74"/>
                    </a:lnTo>
                    <a:lnTo>
                      <a:pt x="342" y="77"/>
                    </a:lnTo>
                    <a:lnTo>
                      <a:pt x="337" y="81"/>
                    </a:lnTo>
                    <a:lnTo>
                      <a:pt x="331" y="85"/>
                    </a:lnTo>
                    <a:lnTo>
                      <a:pt x="323" y="91"/>
                    </a:lnTo>
                    <a:lnTo>
                      <a:pt x="318" y="95"/>
                    </a:lnTo>
                    <a:lnTo>
                      <a:pt x="312" y="98"/>
                    </a:lnTo>
                    <a:lnTo>
                      <a:pt x="304" y="104"/>
                    </a:lnTo>
                    <a:lnTo>
                      <a:pt x="297" y="110"/>
                    </a:lnTo>
                    <a:lnTo>
                      <a:pt x="289" y="116"/>
                    </a:lnTo>
                    <a:lnTo>
                      <a:pt x="282" y="119"/>
                    </a:lnTo>
                    <a:lnTo>
                      <a:pt x="274" y="125"/>
                    </a:lnTo>
                    <a:lnTo>
                      <a:pt x="265" y="133"/>
                    </a:lnTo>
                    <a:lnTo>
                      <a:pt x="259" y="138"/>
                    </a:lnTo>
                    <a:lnTo>
                      <a:pt x="249" y="144"/>
                    </a:lnTo>
                    <a:lnTo>
                      <a:pt x="242" y="150"/>
                    </a:lnTo>
                    <a:lnTo>
                      <a:pt x="232" y="155"/>
                    </a:lnTo>
                    <a:lnTo>
                      <a:pt x="225" y="163"/>
                    </a:lnTo>
                    <a:lnTo>
                      <a:pt x="215" y="169"/>
                    </a:lnTo>
                    <a:lnTo>
                      <a:pt x="208" y="176"/>
                    </a:lnTo>
                    <a:lnTo>
                      <a:pt x="198" y="182"/>
                    </a:lnTo>
                    <a:lnTo>
                      <a:pt x="190" y="190"/>
                    </a:lnTo>
                    <a:lnTo>
                      <a:pt x="181" y="195"/>
                    </a:lnTo>
                    <a:lnTo>
                      <a:pt x="171" y="201"/>
                    </a:lnTo>
                    <a:lnTo>
                      <a:pt x="162" y="209"/>
                    </a:lnTo>
                    <a:lnTo>
                      <a:pt x="154" y="214"/>
                    </a:lnTo>
                    <a:lnTo>
                      <a:pt x="145" y="222"/>
                    </a:lnTo>
                    <a:lnTo>
                      <a:pt x="137" y="228"/>
                    </a:lnTo>
                    <a:lnTo>
                      <a:pt x="128" y="235"/>
                    </a:lnTo>
                    <a:lnTo>
                      <a:pt x="120" y="241"/>
                    </a:lnTo>
                    <a:lnTo>
                      <a:pt x="111" y="249"/>
                    </a:lnTo>
                    <a:lnTo>
                      <a:pt x="103" y="254"/>
                    </a:lnTo>
                    <a:lnTo>
                      <a:pt x="95" y="260"/>
                    </a:lnTo>
                    <a:lnTo>
                      <a:pt x="88" y="268"/>
                    </a:lnTo>
                    <a:lnTo>
                      <a:pt x="80" y="273"/>
                    </a:lnTo>
                    <a:lnTo>
                      <a:pt x="73" y="279"/>
                    </a:lnTo>
                    <a:lnTo>
                      <a:pt x="67" y="285"/>
                    </a:lnTo>
                    <a:lnTo>
                      <a:pt x="59" y="292"/>
                    </a:lnTo>
                    <a:lnTo>
                      <a:pt x="52" y="296"/>
                    </a:lnTo>
                    <a:lnTo>
                      <a:pt x="46" y="302"/>
                    </a:lnTo>
                    <a:lnTo>
                      <a:pt x="40" y="308"/>
                    </a:lnTo>
                    <a:lnTo>
                      <a:pt x="35" y="313"/>
                    </a:lnTo>
                    <a:lnTo>
                      <a:pt x="29" y="319"/>
                    </a:lnTo>
                    <a:lnTo>
                      <a:pt x="25" y="323"/>
                    </a:lnTo>
                    <a:lnTo>
                      <a:pt x="19" y="329"/>
                    </a:lnTo>
                    <a:lnTo>
                      <a:pt x="17" y="332"/>
                    </a:lnTo>
                    <a:lnTo>
                      <a:pt x="12" y="336"/>
                    </a:lnTo>
                    <a:lnTo>
                      <a:pt x="10" y="340"/>
                    </a:lnTo>
                    <a:lnTo>
                      <a:pt x="6" y="344"/>
                    </a:lnTo>
                    <a:lnTo>
                      <a:pt x="4" y="348"/>
                    </a:lnTo>
                    <a:lnTo>
                      <a:pt x="2" y="353"/>
                    </a:lnTo>
                    <a:lnTo>
                      <a:pt x="0" y="359"/>
                    </a:lnTo>
                    <a:lnTo>
                      <a:pt x="0" y="361"/>
                    </a:lnTo>
                    <a:lnTo>
                      <a:pt x="0" y="365"/>
                    </a:lnTo>
                    <a:lnTo>
                      <a:pt x="2" y="368"/>
                    </a:lnTo>
                    <a:lnTo>
                      <a:pt x="4" y="374"/>
                    </a:lnTo>
                    <a:lnTo>
                      <a:pt x="6" y="380"/>
                    </a:lnTo>
                    <a:lnTo>
                      <a:pt x="8" y="387"/>
                    </a:lnTo>
                    <a:lnTo>
                      <a:pt x="10" y="395"/>
                    </a:lnTo>
                    <a:lnTo>
                      <a:pt x="14" y="405"/>
                    </a:lnTo>
                    <a:lnTo>
                      <a:pt x="17" y="414"/>
                    </a:lnTo>
                    <a:lnTo>
                      <a:pt x="19" y="424"/>
                    </a:lnTo>
                    <a:lnTo>
                      <a:pt x="25" y="435"/>
                    </a:lnTo>
                    <a:lnTo>
                      <a:pt x="29" y="446"/>
                    </a:lnTo>
                    <a:lnTo>
                      <a:pt x="33" y="458"/>
                    </a:lnTo>
                    <a:lnTo>
                      <a:pt x="38" y="471"/>
                    </a:lnTo>
                    <a:lnTo>
                      <a:pt x="44" y="484"/>
                    </a:lnTo>
                    <a:lnTo>
                      <a:pt x="50" y="500"/>
                    </a:lnTo>
                    <a:lnTo>
                      <a:pt x="55" y="513"/>
                    </a:lnTo>
                    <a:lnTo>
                      <a:pt x="61" y="526"/>
                    </a:lnTo>
                    <a:lnTo>
                      <a:pt x="67" y="542"/>
                    </a:lnTo>
                    <a:lnTo>
                      <a:pt x="73" y="559"/>
                    </a:lnTo>
                    <a:lnTo>
                      <a:pt x="78" y="574"/>
                    </a:lnTo>
                    <a:lnTo>
                      <a:pt x="84" y="591"/>
                    </a:lnTo>
                    <a:lnTo>
                      <a:pt x="92" y="606"/>
                    </a:lnTo>
                    <a:lnTo>
                      <a:pt x="99" y="623"/>
                    </a:lnTo>
                    <a:lnTo>
                      <a:pt x="105" y="640"/>
                    </a:lnTo>
                    <a:lnTo>
                      <a:pt x="112" y="658"/>
                    </a:lnTo>
                    <a:lnTo>
                      <a:pt x="120" y="675"/>
                    </a:lnTo>
                    <a:lnTo>
                      <a:pt x="126" y="694"/>
                    </a:lnTo>
                    <a:lnTo>
                      <a:pt x="133" y="711"/>
                    </a:lnTo>
                    <a:lnTo>
                      <a:pt x="141" y="728"/>
                    </a:lnTo>
                    <a:lnTo>
                      <a:pt x="149" y="747"/>
                    </a:lnTo>
                    <a:lnTo>
                      <a:pt x="156" y="764"/>
                    </a:lnTo>
                    <a:lnTo>
                      <a:pt x="162" y="781"/>
                    </a:lnTo>
                    <a:lnTo>
                      <a:pt x="169" y="798"/>
                    </a:lnTo>
                    <a:lnTo>
                      <a:pt x="177" y="815"/>
                    </a:lnTo>
                    <a:lnTo>
                      <a:pt x="185" y="834"/>
                    </a:lnTo>
                    <a:lnTo>
                      <a:pt x="190" y="850"/>
                    </a:lnTo>
                    <a:lnTo>
                      <a:pt x="198" y="867"/>
                    </a:lnTo>
                    <a:lnTo>
                      <a:pt x="206" y="884"/>
                    </a:lnTo>
                    <a:lnTo>
                      <a:pt x="213" y="901"/>
                    </a:lnTo>
                    <a:lnTo>
                      <a:pt x="219" y="918"/>
                    </a:lnTo>
                    <a:lnTo>
                      <a:pt x="225" y="933"/>
                    </a:lnTo>
                    <a:lnTo>
                      <a:pt x="232" y="948"/>
                    </a:lnTo>
                    <a:lnTo>
                      <a:pt x="238" y="964"/>
                    </a:lnTo>
                    <a:lnTo>
                      <a:pt x="244" y="977"/>
                    </a:lnTo>
                    <a:lnTo>
                      <a:pt x="251" y="992"/>
                    </a:lnTo>
                    <a:lnTo>
                      <a:pt x="257" y="1007"/>
                    </a:lnTo>
                    <a:lnTo>
                      <a:pt x="263" y="1021"/>
                    </a:lnTo>
                    <a:lnTo>
                      <a:pt x="266" y="1032"/>
                    </a:lnTo>
                    <a:lnTo>
                      <a:pt x="272" y="1045"/>
                    </a:lnTo>
                    <a:lnTo>
                      <a:pt x="276" y="1055"/>
                    </a:lnTo>
                    <a:lnTo>
                      <a:pt x="282" y="1066"/>
                    </a:lnTo>
                    <a:lnTo>
                      <a:pt x="285" y="1078"/>
                    </a:lnTo>
                    <a:lnTo>
                      <a:pt x="289" y="1087"/>
                    </a:lnTo>
                    <a:lnTo>
                      <a:pt x="293" y="1095"/>
                    </a:lnTo>
                    <a:lnTo>
                      <a:pt x="297" y="1104"/>
                    </a:lnTo>
                    <a:lnTo>
                      <a:pt x="299" y="1110"/>
                    </a:lnTo>
                    <a:lnTo>
                      <a:pt x="303" y="1116"/>
                    </a:lnTo>
                    <a:lnTo>
                      <a:pt x="304" y="1122"/>
                    </a:lnTo>
                    <a:lnTo>
                      <a:pt x="306" y="1127"/>
                    </a:lnTo>
                    <a:lnTo>
                      <a:pt x="308" y="1131"/>
                    </a:lnTo>
                    <a:lnTo>
                      <a:pt x="308" y="1133"/>
                    </a:lnTo>
                    <a:lnTo>
                      <a:pt x="310" y="1135"/>
                    </a:lnTo>
                    <a:lnTo>
                      <a:pt x="310" y="113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9" name="Freeform 112"/>
              <p:cNvSpPr>
                <a:spLocks/>
              </p:cNvSpPr>
              <p:nvPr/>
            </p:nvSpPr>
            <p:spPr bwMode="auto">
              <a:xfrm>
                <a:off x="2081" y="3270"/>
                <a:ext cx="189" cy="96"/>
              </a:xfrm>
              <a:custGeom>
                <a:avLst/>
                <a:gdLst>
                  <a:gd name="T0" fmla="*/ 452 w 452"/>
                  <a:gd name="T1" fmla="*/ 25 h 230"/>
                  <a:gd name="T2" fmla="*/ 74 w 452"/>
                  <a:gd name="T3" fmla="*/ 230 h 230"/>
                  <a:gd name="T4" fmla="*/ 0 w 452"/>
                  <a:gd name="T5" fmla="*/ 201 h 230"/>
                  <a:gd name="T6" fmla="*/ 355 w 452"/>
                  <a:gd name="T7" fmla="*/ 0 h 230"/>
                  <a:gd name="T8" fmla="*/ 452 w 452"/>
                  <a:gd name="T9" fmla="*/ 25 h 230"/>
                  <a:gd name="T10" fmla="*/ 452 w 452"/>
                  <a:gd name="T11" fmla="*/ 25 h 2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2"/>
                  <a:gd name="T19" fmla="*/ 0 h 230"/>
                  <a:gd name="T20" fmla="*/ 452 w 452"/>
                  <a:gd name="T21" fmla="*/ 230 h 2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2" h="230">
                    <a:moveTo>
                      <a:pt x="452" y="25"/>
                    </a:moveTo>
                    <a:lnTo>
                      <a:pt x="74" y="230"/>
                    </a:lnTo>
                    <a:lnTo>
                      <a:pt x="0" y="201"/>
                    </a:lnTo>
                    <a:lnTo>
                      <a:pt x="355" y="0"/>
                    </a:lnTo>
                    <a:lnTo>
                      <a:pt x="452" y="25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0" name="Freeform 113"/>
              <p:cNvSpPr>
                <a:spLocks/>
              </p:cNvSpPr>
              <p:nvPr/>
            </p:nvSpPr>
            <p:spPr bwMode="auto">
              <a:xfrm>
                <a:off x="2198" y="3315"/>
                <a:ext cx="202" cy="105"/>
              </a:xfrm>
              <a:custGeom>
                <a:avLst/>
                <a:gdLst>
                  <a:gd name="T0" fmla="*/ 352 w 483"/>
                  <a:gd name="T1" fmla="*/ 0 h 253"/>
                  <a:gd name="T2" fmla="*/ 0 w 483"/>
                  <a:gd name="T3" fmla="*/ 208 h 253"/>
                  <a:gd name="T4" fmla="*/ 156 w 483"/>
                  <a:gd name="T5" fmla="*/ 253 h 253"/>
                  <a:gd name="T6" fmla="*/ 483 w 483"/>
                  <a:gd name="T7" fmla="*/ 40 h 253"/>
                  <a:gd name="T8" fmla="*/ 352 w 483"/>
                  <a:gd name="T9" fmla="*/ 0 h 253"/>
                  <a:gd name="T10" fmla="*/ 352 w 483"/>
                  <a:gd name="T11" fmla="*/ 0 h 2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3"/>
                  <a:gd name="T19" fmla="*/ 0 h 253"/>
                  <a:gd name="T20" fmla="*/ 483 w 483"/>
                  <a:gd name="T21" fmla="*/ 253 h 2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3" h="253">
                    <a:moveTo>
                      <a:pt x="352" y="0"/>
                    </a:moveTo>
                    <a:lnTo>
                      <a:pt x="0" y="208"/>
                    </a:lnTo>
                    <a:lnTo>
                      <a:pt x="156" y="253"/>
                    </a:lnTo>
                    <a:lnTo>
                      <a:pt x="483" y="40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1" name="Freeform 114"/>
              <p:cNvSpPr>
                <a:spLocks/>
              </p:cNvSpPr>
              <p:nvPr/>
            </p:nvSpPr>
            <p:spPr bwMode="auto">
              <a:xfrm>
                <a:off x="2348" y="3354"/>
                <a:ext cx="178" cy="114"/>
              </a:xfrm>
              <a:custGeom>
                <a:avLst/>
                <a:gdLst>
                  <a:gd name="T0" fmla="*/ 350 w 426"/>
                  <a:gd name="T1" fmla="*/ 0 h 272"/>
                  <a:gd name="T2" fmla="*/ 0 w 426"/>
                  <a:gd name="T3" fmla="*/ 267 h 272"/>
                  <a:gd name="T4" fmla="*/ 105 w 426"/>
                  <a:gd name="T5" fmla="*/ 272 h 272"/>
                  <a:gd name="T6" fmla="*/ 426 w 426"/>
                  <a:gd name="T7" fmla="*/ 16 h 272"/>
                  <a:gd name="T8" fmla="*/ 350 w 426"/>
                  <a:gd name="T9" fmla="*/ 0 h 272"/>
                  <a:gd name="T10" fmla="*/ 350 w 426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6"/>
                  <a:gd name="T19" fmla="*/ 0 h 272"/>
                  <a:gd name="T20" fmla="*/ 426 w 426"/>
                  <a:gd name="T21" fmla="*/ 272 h 2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6" h="272">
                    <a:moveTo>
                      <a:pt x="350" y="0"/>
                    </a:moveTo>
                    <a:lnTo>
                      <a:pt x="0" y="267"/>
                    </a:lnTo>
                    <a:lnTo>
                      <a:pt x="105" y="272"/>
                    </a:lnTo>
                    <a:lnTo>
                      <a:pt x="426" y="16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2" name="Freeform 115"/>
              <p:cNvSpPr>
                <a:spLocks/>
              </p:cNvSpPr>
              <p:nvPr/>
            </p:nvSpPr>
            <p:spPr bwMode="auto">
              <a:xfrm>
                <a:off x="2012" y="3228"/>
                <a:ext cx="243" cy="482"/>
              </a:xfrm>
              <a:custGeom>
                <a:avLst/>
                <a:gdLst>
                  <a:gd name="T0" fmla="*/ 580 w 582"/>
                  <a:gd name="T1" fmla="*/ 108 h 1154"/>
                  <a:gd name="T2" fmla="*/ 580 w 582"/>
                  <a:gd name="T3" fmla="*/ 68 h 1154"/>
                  <a:gd name="T4" fmla="*/ 580 w 582"/>
                  <a:gd name="T5" fmla="*/ 40 h 1154"/>
                  <a:gd name="T6" fmla="*/ 565 w 582"/>
                  <a:gd name="T7" fmla="*/ 15 h 1154"/>
                  <a:gd name="T8" fmla="*/ 521 w 582"/>
                  <a:gd name="T9" fmla="*/ 0 h 1154"/>
                  <a:gd name="T10" fmla="*/ 481 w 582"/>
                  <a:gd name="T11" fmla="*/ 10 h 1154"/>
                  <a:gd name="T12" fmla="*/ 424 w 582"/>
                  <a:gd name="T13" fmla="*/ 34 h 1154"/>
                  <a:gd name="T14" fmla="*/ 362 w 582"/>
                  <a:gd name="T15" fmla="*/ 65 h 1154"/>
                  <a:gd name="T16" fmla="*/ 291 w 582"/>
                  <a:gd name="T17" fmla="*/ 99 h 1154"/>
                  <a:gd name="T18" fmla="*/ 221 w 582"/>
                  <a:gd name="T19" fmla="*/ 135 h 1154"/>
                  <a:gd name="T20" fmla="*/ 154 w 582"/>
                  <a:gd name="T21" fmla="*/ 171 h 1154"/>
                  <a:gd name="T22" fmla="*/ 97 w 582"/>
                  <a:gd name="T23" fmla="*/ 205 h 1154"/>
                  <a:gd name="T24" fmla="*/ 50 w 582"/>
                  <a:gd name="T25" fmla="*/ 238 h 1154"/>
                  <a:gd name="T26" fmla="*/ 18 w 582"/>
                  <a:gd name="T27" fmla="*/ 261 h 1154"/>
                  <a:gd name="T28" fmla="*/ 4 w 582"/>
                  <a:gd name="T29" fmla="*/ 293 h 1154"/>
                  <a:gd name="T30" fmla="*/ 0 w 582"/>
                  <a:gd name="T31" fmla="*/ 356 h 1154"/>
                  <a:gd name="T32" fmla="*/ 0 w 582"/>
                  <a:gd name="T33" fmla="*/ 451 h 1154"/>
                  <a:gd name="T34" fmla="*/ 0 w 582"/>
                  <a:gd name="T35" fmla="*/ 567 h 1154"/>
                  <a:gd name="T36" fmla="*/ 4 w 582"/>
                  <a:gd name="T37" fmla="*/ 692 h 1154"/>
                  <a:gd name="T38" fmla="*/ 8 w 582"/>
                  <a:gd name="T39" fmla="*/ 814 h 1154"/>
                  <a:gd name="T40" fmla="*/ 12 w 582"/>
                  <a:gd name="T41" fmla="*/ 924 h 1154"/>
                  <a:gd name="T42" fmla="*/ 18 w 582"/>
                  <a:gd name="T43" fmla="*/ 1012 h 1154"/>
                  <a:gd name="T44" fmla="*/ 21 w 582"/>
                  <a:gd name="T45" fmla="*/ 1069 h 1154"/>
                  <a:gd name="T46" fmla="*/ 29 w 582"/>
                  <a:gd name="T47" fmla="*/ 1090 h 1154"/>
                  <a:gd name="T48" fmla="*/ 63 w 582"/>
                  <a:gd name="T49" fmla="*/ 1109 h 1154"/>
                  <a:gd name="T50" fmla="*/ 94 w 582"/>
                  <a:gd name="T51" fmla="*/ 1122 h 1154"/>
                  <a:gd name="T52" fmla="*/ 128 w 582"/>
                  <a:gd name="T53" fmla="*/ 1133 h 1154"/>
                  <a:gd name="T54" fmla="*/ 160 w 582"/>
                  <a:gd name="T55" fmla="*/ 1143 h 1154"/>
                  <a:gd name="T56" fmla="*/ 192 w 582"/>
                  <a:gd name="T57" fmla="*/ 1151 h 1154"/>
                  <a:gd name="T58" fmla="*/ 236 w 582"/>
                  <a:gd name="T59" fmla="*/ 1154 h 1154"/>
                  <a:gd name="T60" fmla="*/ 274 w 582"/>
                  <a:gd name="T61" fmla="*/ 1137 h 1154"/>
                  <a:gd name="T62" fmla="*/ 303 w 582"/>
                  <a:gd name="T63" fmla="*/ 1118 h 1154"/>
                  <a:gd name="T64" fmla="*/ 341 w 582"/>
                  <a:gd name="T65" fmla="*/ 1092 h 1154"/>
                  <a:gd name="T66" fmla="*/ 329 w 582"/>
                  <a:gd name="T67" fmla="*/ 1036 h 1154"/>
                  <a:gd name="T68" fmla="*/ 299 w 582"/>
                  <a:gd name="T69" fmla="*/ 1057 h 1154"/>
                  <a:gd name="T70" fmla="*/ 265 w 582"/>
                  <a:gd name="T71" fmla="*/ 1078 h 1154"/>
                  <a:gd name="T72" fmla="*/ 234 w 582"/>
                  <a:gd name="T73" fmla="*/ 1093 h 1154"/>
                  <a:gd name="T74" fmla="*/ 198 w 582"/>
                  <a:gd name="T75" fmla="*/ 1090 h 1154"/>
                  <a:gd name="T76" fmla="*/ 154 w 582"/>
                  <a:gd name="T77" fmla="*/ 1080 h 1154"/>
                  <a:gd name="T78" fmla="*/ 109 w 582"/>
                  <a:gd name="T79" fmla="*/ 1069 h 1154"/>
                  <a:gd name="T80" fmla="*/ 75 w 582"/>
                  <a:gd name="T81" fmla="*/ 1054 h 1154"/>
                  <a:gd name="T82" fmla="*/ 69 w 582"/>
                  <a:gd name="T83" fmla="*/ 1029 h 1154"/>
                  <a:gd name="T84" fmla="*/ 65 w 582"/>
                  <a:gd name="T85" fmla="*/ 964 h 1154"/>
                  <a:gd name="T86" fmla="*/ 63 w 582"/>
                  <a:gd name="T87" fmla="*/ 871 h 1154"/>
                  <a:gd name="T88" fmla="*/ 58 w 582"/>
                  <a:gd name="T89" fmla="*/ 759 h 1154"/>
                  <a:gd name="T90" fmla="*/ 56 w 582"/>
                  <a:gd name="T91" fmla="*/ 639 h 1154"/>
                  <a:gd name="T92" fmla="*/ 54 w 582"/>
                  <a:gd name="T93" fmla="*/ 521 h 1154"/>
                  <a:gd name="T94" fmla="*/ 54 w 582"/>
                  <a:gd name="T95" fmla="*/ 420 h 1154"/>
                  <a:gd name="T96" fmla="*/ 56 w 582"/>
                  <a:gd name="T97" fmla="*/ 340 h 1154"/>
                  <a:gd name="T98" fmla="*/ 59 w 582"/>
                  <a:gd name="T99" fmla="*/ 297 h 1154"/>
                  <a:gd name="T100" fmla="*/ 84 w 582"/>
                  <a:gd name="T101" fmla="*/ 274 h 1154"/>
                  <a:gd name="T102" fmla="*/ 120 w 582"/>
                  <a:gd name="T103" fmla="*/ 253 h 1154"/>
                  <a:gd name="T104" fmla="*/ 168 w 582"/>
                  <a:gd name="T105" fmla="*/ 224 h 1154"/>
                  <a:gd name="T106" fmla="*/ 225 w 582"/>
                  <a:gd name="T107" fmla="*/ 192 h 1154"/>
                  <a:gd name="T108" fmla="*/ 287 w 582"/>
                  <a:gd name="T109" fmla="*/ 158 h 1154"/>
                  <a:gd name="T110" fmla="*/ 352 w 582"/>
                  <a:gd name="T111" fmla="*/ 126 h 1154"/>
                  <a:gd name="T112" fmla="*/ 415 w 582"/>
                  <a:gd name="T113" fmla="*/ 93 h 1154"/>
                  <a:gd name="T114" fmla="*/ 470 w 582"/>
                  <a:gd name="T115" fmla="*/ 65 h 1154"/>
                  <a:gd name="T116" fmla="*/ 517 w 582"/>
                  <a:gd name="T117" fmla="*/ 46 h 1154"/>
                  <a:gd name="T118" fmla="*/ 533 w 582"/>
                  <a:gd name="T119" fmla="*/ 78 h 1154"/>
                  <a:gd name="T120" fmla="*/ 531 w 582"/>
                  <a:gd name="T121" fmla="*/ 116 h 115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82"/>
                  <a:gd name="T184" fmla="*/ 0 h 1154"/>
                  <a:gd name="T185" fmla="*/ 582 w 582"/>
                  <a:gd name="T186" fmla="*/ 1154 h 115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82" h="1154">
                    <a:moveTo>
                      <a:pt x="582" y="127"/>
                    </a:moveTo>
                    <a:lnTo>
                      <a:pt x="580" y="126"/>
                    </a:lnTo>
                    <a:lnTo>
                      <a:pt x="580" y="122"/>
                    </a:lnTo>
                    <a:lnTo>
                      <a:pt x="580" y="118"/>
                    </a:lnTo>
                    <a:lnTo>
                      <a:pt x="580" y="114"/>
                    </a:lnTo>
                    <a:lnTo>
                      <a:pt x="580" y="108"/>
                    </a:lnTo>
                    <a:lnTo>
                      <a:pt x="580" y="101"/>
                    </a:lnTo>
                    <a:lnTo>
                      <a:pt x="580" y="95"/>
                    </a:lnTo>
                    <a:lnTo>
                      <a:pt x="580" y="88"/>
                    </a:lnTo>
                    <a:lnTo>
                      <a:pt x="580" y="80"/>
                    </a:lnTo>
                    <a:lnTo>
                      <a:pt x="580" y="76"/>
                    </a:lnTo>
                    <a:lnTo>
                      <a:pt x="580" y="72"/>
                    </a:lnTo>
                    <a:lnTo>
                      <a:pt x="580" y="68"/>
                    </a:lnTo>
                    <a:lnTo>
                      <a:pt x="580" y="65"/>
                    </a:lnTo>
                    <a:lnTo>
                      <a:pt x="580" y="61"/>
                    </a:lnTo>
                    <a:lnTo>
                      <a:pt x="580" y="55"/>
                    </a:lnTo>
                    <a:lnTo>
                      <a:pt x="580" y="51"/>
                    </a:lnTo>
                    <a:lnTo>
                      <a:pt x="580" y="48"/>
                    </a:lnTo>
                    <a:lnTo>
                      <a:pt x="580" y="44"/>
                    </a:lnTo>
                    <a:lnTo>
                      <a:pt x="580" y="40"/>
                    </a:lnTo>
                    <a:lnTo>
                      <a:pt x="580" y="36"/>
                    </a:lnTo>
                    <a:lnTo>
                      <a:pt x="580" y="32"/>
                    </a:lnTo>
                    <a:lnTo>
                      <a:pt x="578" y="27"/>
                    </a:lnTo>
                    <a:lnTo>
                      <a:pt x="576" y="25"/>
                    </a:lnTo>
                    <a:lnTo>
                      <a:pt x="574" y="21"/>
                    </a:lnTo>
                    <a:lnTo>
                      <a:pt x="571" y="19"/>
                    </a:lnTo>
                    <a:lnTo>
                      <a:pt x="565" y="15"/>
                    </a:lnTo>
                    <a:lnTo>
                      <a:pt x="559" y="11"/>
                    </a:lnTo>
                    <a:lnTo>
                      <a:pt x="554" y="10"/>
                    </a:lnTo>
                    <a:lnTo>
                      <a:pt x="548" y="8"/>
                    </a:lnTo>
                    <a:lnTo>
                      <a:pt x="540" y="6"/>
                    </a:lnTo>
                    <a:lnTo>
                      <a:pt x="533" y="4"/>
                    </a:lnTo>
                    <a:lnTo>
                      <a:pt x="527" y="2"/>
                    </a:lnTo>
                    <a:lnTo>
                      <a:pt x="521" y="0"/>
                    </a:lnTo>
                    <a:lnTo>
                      <a:pt x="516" y="0"/>
                    </a:lnTo>
                    <a:lnTo>
                      <a:pt x="510" y="0"/>
                    </a:lnTo>
                    <a:lnTo>
                      <a:pt x="504" y="0"/>
                    </a:lnTo>
                    <a:lnTo>
                      <a:pt x="502" y="2"/>
                    </a:lnTo>
                    <a:lnTo>
                      <a:pt x="495" y="4"/>
                    </a:lnTo>
                    <a:lnTo>
                      <a:pt x="489" y="6"/>
                    </a:lnTo>
                    <a:lnTo>
                      <a:pt x="481" y="10"/>
                    </a:lnTo>
                    <a:lnTo>
                      <a:pt x="474" y="13"/>
                    </a:lnTo>
                    <a:lnTo>
                      <a:pt x="466" y="15"/>
                    </a:lnTo>
                    <a:lnTo>
                      <a:pt x="459" y="19"/>
                    </a:lnTo>
                    <a:lnTo>
                      <a:pt x="451" y="23"/>
                    </a:lnTo>
                    <a:lnTo>
                      <a:pt x="443" y="27"/>
                    </a:lnTo>
                    <a:lnTo>
                      <a:pt x="434" y="30"/>
                    </a:lnTo>
                    <a:lnTo>
                      <a:pt x="424" y="34"/>
                    </a:lnTo>
                    <a:lnTo>
                      <a:pt x="417" y="38"/>
                    </a:lnTo>
                    <a:lnTo>
                      <a:pt x="407" y="42"/>
                    </a:lnTo>
                    <a:lnTo>
                      <a:pt x="398" y="48"/>
                    </a:lnTo>
                    <a:lnTo>
                      <a:pt x="388" y="51"/>
                    </a:lnTo>
                    <a:lnTo>
                      <a:pt x="379" y="55"/>
                    </a:lnTo>
                    <a:lnTo>
                      <a:pt x="371" y="61"/>
                    </a:lnTo>
                    <a:lnTo>
                      <a:pt x="362" y="65"/>
                    </a:lnTo>
                    <a:lnTo>
                      <a:pt x="350" y="68"/>
                    </a:lnTo>
                    <a:lnTo>
                      <a:pt x="341" y="74"/>
                    </a:lnTo>
                    <a:lnTo>
                      <a:pt x="331" y="80"/>
                    </a:lnTo>
                    <a:lnTo>
                      <a:pt x="322" y="84"/>
                    </a:lnTo>
                    <a:lnTo>
                      <a:pt x="312" y="89"/>
                    </a:lnTo>
                    <a:lnTo>
                      <a:pt x="301" y="93"/>
                    </a:lnTo>
                    <a:lnTo>
                      <a:pt x="291" y="99"/>
                    </a:lnTo>
                    <a:lnTo>
                      <a:pt x="280" y="103"/>
                    </a:lnTo>
                    <a:lnTo>
                      <a:pt x="270" y="108"/>
                    </a:lnTo>
                    <a:lnTo>
                      <a:pt x="261" y="114"/>
                    </a:lnTo>
                    <a:lnTo>
                      <a:pt x="251" y="120"/>
                    </a:lnTo>
                    <a:lnTo>
                      <a:pt x="242" y="126"/>
                    </a:lnTo>
                    <a:lnTo>
                      <a:pt x="232" y="131"/>
                    </a:lnTo>
                    <a:lnTo>
                      <a:pt x="221" y="135"/>
                    </a:lnTo>
                    <a:lnTo>
                      <a:pt x="213" y="141"/>
                    </a:lnTo>
                    <a:lnTo>
                      <a:pt x="202" y="146"/>
                    </a:lnTo>
                    <a:lnTo>
                      <a:pt x="192" y="152"/>
                    </a:lnTo>
                    <a:lnTo>
                      <a:pt x="183" y="156"/>
                    </a:lnTo>
                    <a:lnTo>
                      <a:pt x="173" y="162"/>
                    </a:lnTo>
                    <a:lnTo>
                      <a:pt x="164" y="167"/>
                    </a:lnTo>
                    <a:lnTo>
                      <a:pt x="154" y="171"/>
                    </a:lnTo>
                    <a:lnTo>
                      <a:pt x="147" y="177"/>
                    </a:lnTo>
                    <a:lnTo>
                      <a:pt x="137" y="183"/>
                    </a:lnTo>
                    <a:lnTo>
                      <a:pt x="130" y="186"/>
                    </a:lnTo>
                    <a:lnTo>
                      <a:pt x="120" y="192"/>
                    </a:lnTo>
                    <a:lnTo>
                      <a:pt x="113" y="196"/>
                    </a:lnTo>
                    <a:lnTo>
                      <a:pt x="105" y="202"/>
                    </a:lnTo>
                    <a:lnTo>
                      <a:pt x="97" y="205"/>
                    </a:lnTo>
                    <a:lnTo>
                      <a:pt x="90" y="211"/>
                    </a:lnTo>
                    <a:lnTo>
                      <a:pt x="82" y="215"/>
                    </a:lnTo>
                    <a:lnTo>
                      <a:pt x="77" y="221"/>
                    </a:lnTo>
                    <a:lnTo>
                      <a:pt x="69" y="224"/>
                    </a:lnTo>
                    <a:lnTo>
                      <a:pt x="61" y="228"/>
                    </a:lnTo>
                    <a:lnTo>
                      <a:pt x="56" y="232"/>
                    </a:lnTo>
                    <a:lnTo>
                      <a:pt x="50" y="238"/>
                    </a:lnTo>
                    <a:lnTo>
                      <a:pt x="44" y="240"/>
                    </a:lnTo>
                    <a:lnTo>
                      <a:pt x="38" y="243"/>
                    </a:lnTo>
                    <a:lnTo>
                      <a:pt x="35" y="247"/>
                    </a:lnTo>
                    <a:lnTo>
                      <a:pt x="31" y="253"/>
                    </a:lnTo>
                    <a:lnTo>
                      <a:pt x="27" y="255"/>
                    </a:lnTo>
                    <a:lnTo>
                      <a:pt x="21" y="259"/>
                    </a:lnTo>
                    <a:lnTo>
                      <a:pt x="18" y="261"/>
                    </a:lnTo>
                    <a:lnTo>
                      <a:pt x="16" y="264"/>
                    </a:lnTo>
                    <a:lnTo>
                      <a:pt x="12" y="270"/>
                    </a:lnTo>
                    <a:lnTo>
                      <a:pt x="10" y="276"/>
                    </a:lnTo>
                    <a:lnTo>
                      <a:pt x="8" y="278"/>
                    </a:lnTo>
                    <a:lnTo>
                      <a:pt x="6" y="281"/>
                    </a:lnTo>
                    <a:lnTo>
                      <a:pt x="6" y="287"/>
                    </a:lnTo>
                    <a:lnTo>
                      <a:pt x="4" y="293"/>
                    </a:lnTo>
                    <a:lnTo>
                      <a:pt x="4" y="299"/>
                    </a:lnTo>
                    <a:lnTo>
                      <a:pt x="4" y="308"/>
                    </a:lnTo>
                    <a:lnTo>
                      <a:pt x="2" y="316"/>
                    </a:lnTo>
                    <a:lnTo>
                      <a:pt x="2" y="325"/>
                    </a:lnTo>
                    <a:lnTo>
                      <a:pt x="2" y="335"/>
                    </a:lnTo>
                    <a:lnTo>
                      <a:pt x="0" y="346"/>
                    </a:lnTo>
                    <a:lnTo>
                      <a:pt x="0" y="356"/>
                    </a:lnTo>
                    <a:lnTo>
                      <a:pt x="0" y="369"/>
                    </a:lnTo>
                    <a:lnTo>
                      <a:pt x="0" y="380"/>
                    </a:lnTo>
                    <a:lnTo>
                      <a:pt x="0" y="396"/>
                    </a:lnTo>
                    <a:lnTo>
                      <a:pt x="0" y="407"/>
                    </a:lnTo>
                    <a:lnTo>
                      <a:pt x="0" y="422"/>
                    </a:lnTo>
                    <a:lnTo>
                      <a:pt x="0" y="437"/>
                    </a:lnTo>
                    <a:lnTo>
                      <a:pt x="0" y="451"/>
                    </a:lnTo>
                    <a:lnTo>
                      <a:pt x="0" y="466"/>
                    </a:lnTo>
                    <a:lnTo>
                      <a:pt x="0" y="483"/>
                    </a:lnTo>
                    <a:lnTo>
                      <a:pt x="0" y="498"/>
                    </a:lnTo>
                    <a:lnTo>
                      <a:pt x="0" y="515"/>
                    </a:lnTo>
                    <a:lnTo>
                      <a:pt x="0" y="533"/>
                    </a:lnTo>
                    <a:lnTo>
                      <a:pt x="0" y="550"/>
                    </a:lnTo>
                    <a:lnTo>
                      <a:pt x="0" y="567"/>
                    </a:lnTo>
                    <a:lnTo>
                      <a:pt x="0" y="584"/>
                    </a:lnTo>
                    <a:lnTo>
                      <a:pt x="2" y="601"/>
                    </a:lnTo>
                    <a:lnTo>
                      <a:pt x="2" y="618"/>
                    </a:lnTo>
                    <a:lnTo>
                      <a:pt x="2" y="637"/>
                    </a:lnTo>
                    <a:lnTo>
                      <a:pt x="4" y="654"/>
                    </a:lnTo>
                    <a:lnTo>
                      <a:pt x="4" y="673"/>
                    </a:lnTo>
                    <a:lnTo>
                      <a:pt x="4" y="692"/>
                    </a:lnTo>
                    <a:lnTo>
                      <a:pt x="4" y="709"/>
                    </a:lnTo>
                    <a:lnTo>
                      <a:pt x="6" y="726"/>
                    </a:lnTo>
                    <a:lnTo>
                      <a:pt x="6" y="744"/>
                    </a:lnTo>
                    <a:lnTo>
                      <a:pt x="6" y="761"/>
                    </a:lnTo>
                    <a:lnTo>
                      <a:pt x="6" y="780"/>
                    </a:lnTo>
                    <a:lnTo>
                      <a:pt x="8" y="797"/>
                    </a:lnTo>
                    <a:lnTo>
                      <a:pt x="8" y="814"/>
                    </a:lnTo>
                    <a:lnTo>
                      <a:pt x="8" y="831"/>
                    </a:lnTo>
                    <a:lnTo>
                      <a:pt x="8" y="846"/>
                    </a:lnTo>
                    <a:lnTo>
                      <a:pt x="10" y="863"/>
                    </a:lnTo>
                    <a:lnTo>
                      <a:pt x="10" y="879"/>
                    </a:lnTo>
                    <a:lnTo>
                      <a:pt x="12" y="894"/>
                    </a:lnTo>
                    <a:lnTo>
                      <a:pt x="12" y="909"/>
                    </a:lnTo>
                    <a:lnTo>
                      <a:pt x="12" y="924"/>
                    </a:lnTo>
                    <a:lnTo>
                      <a:pt x="14" y="939"/>
                    </a:lnTo>
                    <a:lnTo>
                      <a:pt x="16" y="953"/>
                    </a:lnTo>
                    <a:lnTo>
                      <a:pt x="16" y="966"/>
                    </a:lnTo>
                    <a:lnTo>
                      <a:pt x="16" y="979"/>
                    </a:lnTo>
                    <a:lnTo>
                      <a:pt x="16" y="991"/>
                    </a:lnTo>
                    <a:lnTo>
                      <a:pt x="18" y="1002"/>
                    </a:lnTo>
                    <a:lnTo>
                      <a:pt x="18" y="1012"/>
                    </a:lnTo>
                    <a:lnTo>
                      <a:pt x="18" y="1023"/>
                    </a:lnTo>
                    <a:lnTo>
                      <a:pt x="18" y="1033"/>
                    </a:lnTo>
                    <a:lnTo>
                      <a:pt x="19" y="1042"/>
                    </a:lnTo>
                    <a:lnTo>
                      <a:pt x="19" y="1050"/>
                    </a:lnTo>
                    <a:lnTo>
                      <a:pt x="19" y="1055"/>
                    </a:lnTo>
                    <a:lnTo>
                      <a:pt x="21" y="1063"/>
                    </a:lnTo>
                    <a:lnTo>
                      <a:pt x="21" y="1069"/>
                    </a:lnTo>
                    <a:lnTo>
                      <a:pt x="21" y="1073"/>
                    </a:lnTo>
                    <a:lnTo>
                      <a:pt x="23" y="1076"/>
                    </a:lnTo>
                    <a:lnTo>
                      <a:pt x="23" y="1078"/>
                    </a:lnTo>
                    <a:lnTo>
                      <a:pt x="23" y="1082"/>
                    </a:lnTo>
                    <a:lnTo>
                      <a:pt x="25" y="1084"/>
                    </a:lnTo>
                    <a:lnTo>
                      <a:pt x="27" y="1086"/>
                    </a:lnTo>
                    <a:lnTo>
                      <a:pt x="29" y="1090"/>
                    </a:lnTo>
                    <a:lnTo>
                      <a:pt x="35" y="1093"/>
                    </a:lnTo>
                    <a:lnTo>
                      <a:pt x="38" y="1095"/>
                    </a:lnTo>
                    <a:lnTo>
                      <a:pt x="44" y="1099"/>
                    </a:lnTo>
                    <a:lnTo>
                      <a:pt x="50" y="1101"/>
                    </a:lnTo>
                    <a:lnTo>
                      <a:pt x="58" y="1107"/>
                    </a:lnTo>
                    <a:lnTo>
                      <a:pt x="61" y="1107"/>
                    </a:lnTo>
                    <a:lnTo>
                      <a:pt x="63" y="1109"/>
                    </a:lnTo>
                    <a:lnTo>
                      <a:pt x="69" y="1111"/>
                    </a:lnTo>
                    <a:lnTo>
                      <a:pt x="73" y="1113"/>
                    </a:lnTo>
                    <a:lnTo>
                      <a:pt x="77" y="1114"/>
                    </a:lnTo>
                    <a:lnTo>
                      <a:pt x="80" y="1116"/>
                    </a:lnTo>
                    <a:lnTo>
                      <a:pt x="84" y="1118"/>
                    </a:lnTo>
                    <a:lnTo>
                      <a:pt x="90" y="1120"/>
                    </a:lnTo>
                    <a:lnTo>
                      <a:pt x="94" y="1122"/>
                    </a:lnTo>
                    <a:lnTo>
                      <a:pt x="99" y="1122"/>
                    </a:lnTo>
                    <a:lnTo>
                      <a:pt x="103" y="1124"/>
                    </a:lnTo>
                    <a:lnTo>
                      <a:pt x="109" y="1126"/>
                    </a:lnTo>
                    <a:lnTo>
                      <a:pt x="113" y="1128"/>
                    </a:lnTo>
                    <a:lnTo>
                      <a:pt x="118" y="1130"/>
                    </a:lnTo>
                    <a:lnTo>
                      <a:pt x="122" y="1132"/>
                    </a:lnTo>
                    <a:lnTo>
                      <a:pt x="128" y="1133"/>
                    </a:lnTo>
                    <a:lnTo>
                      <a:pt x="132" y="1133"/>
                    </a:lnTo>
                    <a:lnTo>
                      <a:pt x="137" y="1135"/>
                    </a:lnTo>
                    <a:lnTo>
                      <a:pt x="141" y="1137"/>
                    </a:lnTo>
                    <a:lnTo>
                      <a:pt x="147" y="1139"/>
                    </a:lnTo>
                    <a:lnTo>
                      <a:pt x="151" y="1139"/>
                    </a:lnTo>
                    <a:lnTo>
                      <a:pt x="156" y="1141"/>
                    </a:lnTo>
                    <a:lnTo>
                      <a:pt x="160" y="1143"/>
                    </a:lnTo>
                    <a:lnTo>
                      <a:pt x="166" y="1145"/>
                    </a:lnTo>
                    <a:lnTo>
                      <a:pt x="170" y="1145"/>
                    </a:lnTo>
                    <a:lnTo>
                      <a:pt x="175" y="1145"/>
                    </a:lnTo>
                    <a:lnTo>
                      <a:pt x="179" y="1147"/>
                    </a:lnTo>
                    <a:lnTo>
                      <a:pt x="185" y="1149"/>
                    </a:lnTo>
                    <a:lnTo>
                      <a:pt x="189" y="1149"/>
                    </a:lnTo>
                    <a:lnTo>
                      <a:pt x="192" y="1151"/>
                    </a:lnTo>
                    <a:lnTo>
                      <a:pt x="198" y="1151"/>
                    </a:lnTo>
                    <a:lnTo>
                      <a:pt x="202" y="1152"/>
                    </a:lnTo>
                    <a:lnTo>
                      <a:pt x="210" y="1152"/>
                    </a:lnTo>
                    <a:lnTo>
                      <a:pt x="217" y="1154"/>
                    </a:lnTo>
                    <a:lnTo>
                      <a:pt x="223" y="1154"/>
                    </a:lnTo>
                    <a:lnTo>
                      <a:pt x="230" y="1154"/>
                    </a:lnTo>
                    <a:lnTo>
                      <a:pt x="236" y="1154"/>
                    </a:lnTo>
                    <a:lnTo>
                      <a:pt x="240" y="1154"/>
                    </a:lnTo>
                    <a:lnTo>
                      <a:pt x="244" y="1154"/>
                    </a:lnTo>
                    <a:lnTo>
                      <a:pt x="248" y="1154"/>
                    </a:lnTo>
                    <a:lnTo>
                      <a:pt x="253" y="1151"/>
                    </a:lnTo>
                    <a:lnTo>
                      <a:pt x="261" y="1147"/>
                    </a:lnTo>
                    <a:lnTo>
                      <a:pt x="267" y="1141"/>
                    </a:lnTo>
                    <a:lnTo>
                      <a:pt x="274" y="1137"/>
                    </a:lnTo>
                    <a:lnTo>
                      <a:pt x="278" y="1133"/>
                    </a:lnTo>
                    <a:lnTo>
                      <a:pt x="282" y="1132"/>
                    </a:lnTo>
                    <a:lnTo>
                      <a:pt x="286" y="1128"/>
                    </a:lnTo>
                    <a:lnTo>
                      <a:pt x="291" y="1126"/>
                    </a:lnTo>
                    <a:lnTo>
                      <a:pt x="295" y="1124"/>
                    </a:lnTo>
                    <a:lnTo>
                      <a:pt x="299" y="1122"/>
                    </a:lnTo>
                    <a:lnTo>
                      <a:pt x="303" y="1118"/>
                    </a:lnTo>
                    <a:lnTo>
                      <a:pt x="306" y="1116"/>
                    </a:lnTo>
                    <a:lnTo>
                      <a:pt x="312" y="1111"/>
                    </a:lnTo>
                    <a:lnTo>
                      <a:pt x="320" y="1105"/>
                    </a:lnTo>
                    <a:lnTo>
                      <a:pt x="326" y="1101"/>
                    </a:lnTo>
                    <a:lnTo>
                      <a:pt x="333" y="1097"/>
                    </a:lnTo>
                    <a:lnTo>
                      <a:pt x="337" y="1093"/>
                    </a:lnTo>
                    <a:lnTo>
                      <a:pt x="341" y="1092"/>
                    </a:lnTo>
                    <a:lnTo>
                      <a:pt x="343" y="1090"/>
                    </a:lnTo>
                    <a:lnTo>
                      <a:pt x="345" y="1090"/>
                    </a:lnTo>
                    <a:lnTo>
                      <a:pt x="345" y="1027"/>
                    </a:lnTo>
                    <a:lnTo>
                      <a:pt x="341" y="1029"/>
                    </a:lnTo>
                    <a:lnTo>
                      <a:pt x="335" y="1031"/>
                    </a:lnTo>
                    <a:lnTo>
                      <a:pt x="329" y="1036"/>
                    </a:lnTo>
                    <a:lnTo>
                      <a:pt x="326" y="1038"/>
                    </a:lnTo>
                    <a:lnTo>
                      <a:pt x="322" y="1040"/>
                    </a:lnTo>
                    <a:lnTo>
                      <a:pt x="316" y="1044"/>
                    </a:lnTo>
                    <a:lnTo>
                      <a:pt x="312" y="1048"/>
                    </a:lnTo>
                    <a:lnTo>
                      <a:pt x="308" y="1050"/>
                    </a:lnTo>
                    <a:lnTo>
                      <a:pt x="303" y="1054"/>
                    </a:lnTo>
                    <a:lnTo>
                      <a:pt x="299" y="1057"/>
                    </a:lnTo>
                    <a:lnTo>
                      <a:pt x="295" y="1061"/>
                    </a:lnTo>
                    <a:lnTo>
                      <a:pt x="287" y="1063"/>
                    </a:lnTo>
                    <a:lnTo>
                      <a:pt x="284" y="1067"/>
                    </a:lnTo>
                    <a:lnTo>
                      <a:pt x="278" y="1069"/>
                    </a:lnTo>
                    <a:lnTo>
                      <a:pt x="274" y="1073"/>
                    </a:lnTo>
                    <a:lnTo>
                      <a:pt x="268" y="1074"/>
                    </a:lnTo>
                    <a:lnTo>
                      <a:pt x="265" y="1078"/>
                    </a:lnTo>
                    <a:lnTo>
                      <a:pt x="259" y="1080"/>
                    </a:lnTo>
                    <a:lnTo>
                      <a:pt x="255" y="1084"/>
                    </a:lnTo>
                    <a:lnTo>
                      <a:pt x="251" y="1084"/>
                    </a:lnTo>
                    <a:lnTo>
                      <a:pt x="248" y="1086"/>
                    </a:lnTo>
                    <a:lnTo>
                      <a:pt x="242" y="1088"/>
                    </a:lnTo>
                    <a:lnTo>
                      <a:pt x="240" y="1090"/>
                    </a:lnTo>
                    <a:lnTo>
                      <a:pt x="234" y="1093"/>
                    </a:lnTo>
                    <a:lnTo>
                      <a:pt x="230" y="1093"/>
                    </a:lnTo>
                    <a:lnTo>
                      <a:pt x="225" y="1093"/>
                    </a:lnTo>
                    <a:lnTo>
                      <a:pt x="219" y="1093"/>
                    </a:lnTo>
                    <a:lnTo>
                      <a:pt x="213" y="1092"/>
                    </a:lnTo>
                    <a:lnTo>
                      <a:pt x="210" y="1092"/>
                    </a:lnTo>
                    <a:lnTo>
                      <a:pt x="204" y="1090"/>
                    </a:lnTo>
                    <a:lnTo>
                      <a:pt x="198" y="1090"/>
                    </a:lnTo>
                    <a:lnTo>
                      <a:pt x="192" y="1088"/>
                    </a:lnTo>
                    <a:lnTo>
                      <a:pt x="187" y="1086"/>
                    </a:lnTo>
                    <a:lnTo>
                      <a:pt x="179" y="1086"/>
                    </a:lnTo>
                    <a:lnTo>
                      <a:pt x="173" y="1084"/>
                    </a:lnTo>
                    <a:lnTo>
                      <a:pt x="166" y="1082"/>
                    </a:lnTo>
                    <a:lnTo>
                      <a:pt x="160" y="1082"/>
                    </a:lnTo>
                    <a:lnTo>
                      <a:pt x="154" y="1080"/>
                    </a:lnTo>
                    <a:lnTo>
                      <a:pt x="147" y="1078"/>
                    </a:lnTo>
                    <a:lnTo>
                      <a:pt x="139" y="1076"/>
                    </a:lnTo>
                    <a:lnTo>
                      <a:pt x="134" y="1074"/>
                    </a:lnTo>
                    <a:lnTo>
                      <a:pt x="128" y="1073"/>
                    </a:lnTo>
                    <a:lnTo>
                      <a:pt x="120" y="1073"/>
                    </a:lnTo>
                    <a:lnTo>
                      <a:pt x="115" y="1071"/>
                    </a:lnTo>
                    <a:lnTo>
                      <a:pt x="109" y="1069"/>
                    </a:lnTo>
                    <a:lnTo>
                      <a:pt x="101" y="1067"/>
                    </a:lnTo>
                    <a:lnTo>
                      <a:pt x="97" y="1065"/>
                    </a:lnTo>
                    <a:lnTo>
                      <a:pt x="92" y="1063"/>
                    </a:lnTo>
                    <a:lnTo>
                      <a:pt x="88" y="1061"/>
                    </a:lnTo>
                    <a:lnTo>
                      <a:pt x="84" y="1059"/>
                    </a:lnTo>
                    <a:lnTo>
                      <a:pt x="80" y="1057"/>
                    </a:lnTo>
                    <a:lnTo>
                      <a:pt x="75" y="1054"/>
                    </a:lnTo>
                    <a:lnTo>
                      <a:pt x="73" y="1052"/>
                    </a:lnTo>
                    <a:lnTo>
                      <a:pt x="73" y="1050"/>
                    </a:lnTo>
                    <a:lnTo>
                      <a:pt x="71" y="1046"/>
                    </a:lnTo>
                    <a:lnTo>
                      <a:pt x="71" y="1042"/>
                    </a:lnTo>
                    <a:lnTo>
                      <a:pt x="71" y="1038"/>
                    </a:lnTo>
                    <a:lnTo>
                      <a:pt x="71" y="1035"/>
                    </a:lnTo>
                    <a:lnTo>
                      <a:pt x="69" y="1029"/>
                    </a:lnTo>
                    <a:lnTo>
                      <a:pt x="69" y="1021"/>
                    </a:lnTo>
                    <a:lnTo>
                      <a:pt x="69" y="1014"/>
                    </a:lnTo>
                    <a:lnTo>
                      <a:pt x="67" y="1004"/>
                    </a:lnTo>
                    <a:lnTo>
                      <a:pt x="67" y="997"/>
                    </a:lnTo>
                    <a:lnTo>
                      <a:pt x="67" y="985"/>
                    </a:lnTo>
                    <a:lnTo>
                      <a:pt x="67" y="976"/>
                    </a:lnTo>
                    <a:lnTo>
                      <a:pt x="65" y="964"/>
                    </a:lnTo>
                    <a:lnTo>
                      <a:pt x="65" y="953"/>
                    </a:lnTo>
                    <a:lnTo>
                      <a:pt x="65" y="939"/>
                    </a:lnTo>
                    <a:lnTo>
                      <a:pt x="65" y="928"/>
                    </a:lnTo>
                    <a:lnTo>
                      <a:pt x="63" y="913"/>
                    </a:lnTo>
                    <a:lnTo>
                      <a:pt x="63" y="900"/>
                    </a:lnTo>
                    <a:lnTo>
                      <a:pt x="63" y="884"/>
                    </a:lnTo>
                    <a:lnTo>
                      <a:pt x="63" y="871"/>
                    </a:lnTo>
                    <a:lnTo>
                      <a:pt x="61" y="856"/>
                    </a:lnTo>
                    <a:lnTo>
                      <a:pt x="61" y="841"/>
                    </a:lnTo>
                    <a:lnTo>
                      <a:pt x="61" y="825"/>
                    </a:lnTo>
                    <a:lnTo>
                      <a:pt x="61" y="808"/>
                    </a:lnTo>
                    <a:lnTo>
                      <a:pt x="59" y="793"/>
                    </a:lnTo>
                    <a:lnTo>
                      <a:pt x="59" y="776"/>
                    </a:lnTo>
                    <a:lnTo>
                      <a:pt x="58" y="759"/>
                    </a:lnTo>
                    <a:lnTo>
                      <a:pt x="58" y="744"/>
                    </a:lnTo>
                    <a:lnTo>
                      <a:pt x="58" y="726"/>
                    </a:lnTo>
                    <a:lnTo>
                      <a:pt x="58" y="709"/>
                    </a:lnTo>
                    <a:lnTo>
                      <a:pt x="58" y="692"/>
                    </a:lnTo>
                    <a:lnTo>
                      <a:pt x="58" y="675"/>
                    </a:lnTo>
                    <a:lnTo>
                      <a:pt x="56" y="656"/>
                    </a:lnTo>
                    <a:lnTo>
                      <a:pt x="56" y="639"/>
                    </a:lnTo>
                    <a:lnTo>
                      <a:pt x="56" y="622"/>
                    </a:lnTo>
                    <a:lnTo>
                      <a:pt x="56" y="607"/>
                    </a:lnTo>
                    <a:lnTo>
                      <a:pt x="54" y="590"/>
                    </a:lnTo>
                    <a:lnTo>
                      <a:pt x="54" y="572"/>
                    </a:lnTo>
                    <a:lnTo>
                      <a:pt x="54" y="555"/>
                    </a:lnTo>
                    <a:lnTo>
                      <a:pt x="54" y="540"/>
                    </a:lnTo>
                    <a:lnTo>
                      <a:pt x="54" y="521"/>
                    </a:lnTo>
                    <a:lnTo>
                      <a:pt x="54" y="506"/>
                    </a:lnTo>
                    <a:lnTo>
                      <a:pt x="54" y="491"/>
                    </a:lnTo>
                    <a:lnTo>
                      <a:pt x="54" y="475"/>
                    </a:lnTo>
                    <a:lnTo>
                      <a:pt x="54" y="460"/>
                    </a:lnTo>
                    <a:lnTo>
                      <a:pt x="54" y="447"/>
                    </a:lnTo>
                    <a:lnTo>
                      <a:pt x="54" y="434"/>
                    </a:lnTo>
                    <a:lnTo>
                      <a:pt x="54" y="420"/>
                    </a:lnTo>
                    <a:lnTo>
                      <a:pt x="54" y="407"/>
                    </a:lnTo>
                    <a:lnTo>
                      <a:pt x="54" y="394"/>
                    </a:lnTo>
                    <a:lnTo>
                      <a:pt x="54" y="380"/>
                    </a:lnTo>
                    <a:lnTo>
                      <a:pt x="54" y="371"/>
                    </a:lnTo>
                    <a:lnTo>
                      <a:pt x="54" y="359"/>
                    </a:lnTo>
                    <a:lnTo>
                      <a:pt x="56" y="348"/>
                    </a:lnTo>
                    <a:lnTo>
                      <a:pt x="56" y="340"/>
                    </a:lnTo>
                    <a:lnTo>
                      <a:pt x="56" y="331"/>
                    </a:lnTo>
                    <a:lnTo>
                      <a:pt x="56" y="323"/>
                    </a:lnTo>
                    <a:lnTo>
                      <a:pt x="56" y="318"/>
                    </a:lnTo>
                    <a:lnTo>
                      <a:pt x="58" y="310"/>
                    </a:lnTo>
                    <a:lnTo>
                      <a:pt x="58" y="304"/>
                    </a:lnTo>
                    <a:lnTo>
                      <a:pt x="58" y="300"/>
                    </a:lnTo>
                    <a:lnTo>
                      <a:pt x="59" y="297"/>
                    </a:lnTo>
                    <a:lnTo>
                      <a:pt x="61" y="295"/>
                    </a:lnTo>
                    <a:lnTo>
                      <a:pt x="61" y="293"/>
                    </a:lnTo>
                    <a:lnTo>
                      <a:pt x="63" y="291"/>
                    </a:lnTo>
                    <a:lnTo>
                      <a:pt x="67" y="287"/>
                    </a:lnTo>
                    <a:lnTo>
                      <a:pt x="73" y="281"/>
                    </a:lnTo>
                    <a:lnTo>
                      <a:pt x="80" y="278"/>
                    </a:lnTo>
                    <a:lnTo>
                      <a:pt x="84" y="274"/>
                    </a:lnTo>
                    <a:lnTo>
                      <a:pt x="88" y="272"/>
                    </a:lnTo>
                    <a:lnTo>
                      <a:pt x="92" y="268"/>
                    </a:lnTo>
                    <a:lnTo>
                      <a:pt x="97" y="266"/>
                    </a:lnTo>
                    <a:lnTo>
                      <a:pt x="101" y="262"/>
                    </a:lnTo>
                    <a:lnTo>
                      <a:pt x="109" y="259"/>
                    </a:lnTo>
                    <a:lnTo>
                      <a:pt x="113" y="255"/>
                    </a:lnTo>
                    <a:lnTo>
                      <a:pt x="120" y="253"/>
                    </a:lnTo>
                    <a:lnTo>
                      <a:pt x="126" y="249"/>
                    </a:lnTo>
                    <a:lnTo>
                      <a:pt x="132" y="245"/>
                    </a:lnTo>
                    <a:lnTo>
                      <a:pt x="139" y="240"/>
                    </a:lnTo>
                    <a:lnTo>
                      <a:pt x="147" y="238"/>
                    </a:lnTo>
                    <a:lnTo>
                      <a:pt x="153" y="232"/>
                    </a:lnTo>
                    <a:lnTo>
                      <a:pt x="160" y="228"/>
                    </a:lnTo>
                    <a:lnTo>
                      <a:pt x="168" y="224"/>
                    </a:lnTo>
                    <a:lnTo>
                      <a:pt x="175" y="221"/>
                    </a:lnTo>
                    <a:lnTo>
                      <a:pt x="183" y="215"/>
                    </a:lnTo>
                    <a:lnTo>
                      <a:pt x="191" y="211"/>
                    </a:lnTo>
                    <a:lnTo>
                      <a:pt x="200" y="205"/>
                    </a:lnTo>
                    <a:lnTo>
                      <a:pt x="208" y="202"/>
                    </a:lnTo>
                    <a:lnTo>
                      <a:pt x="217" y="196"/>
                    </a:lnTo>
                    <a:lnTo>
                      <a:pt x="225" y="192"/>
                    </a:lnTo>
                    <a:lnTo>
                      <a:pt x="234" y="188"/>
                    </a:lnTo>
                    <a:lnTo>
                      <a:pt x="244" y="184"/>
                    </a:lnTo>
                    <a:lnTo>
                      <a:pt x="251" y="179"/>
                    </a:lnTo>
                    <a:lnTo>
                      <a:pt x="261" y="173"/>
                    </a:lnTo>
                    <a:lnTo>
                      <a:pt x="268" y="167"/>
                    </a:lnTo>
                    <a:lnTo>
                      <a:pt x="278" y="164"/>
                    </a:lnTo>
                    <a:lnTo>
                      <a:pt x="287" y="158"/>
                    </a:lnTo>
                    <a:lnTo>
                      <a:pt x="297" y="154"/>
                    </a:lnTo>
                    <a:lnTo>
                      <a:pt x="306" y="148"/>
                    </a:lnTo>
                    <a:lnTo>
                      <a:pt x="314" y="145"/>
                    </a:lnTo>
                    <a:lnTo>
                      <a:pt x="324" y="139"/>
                    </a:lnTo>
                    <a:lnTo>
                      <a:pt x="333" y="135"/>
                    </a:lnTo>
                    <a:lnTo>
                      <a:pt x="343" y="129"/>
                    </a:lnTo>
                    <a:lnTo>
                      <a:pt x="352" y="126"/>
                    </a:lnTo>
                    <a:lnTo>
                      <a:pt x="360" y="120"/>
                    </a:lnTo>
                    <a:lnTo>
                      <a:pt x="369" y="116"/>
                    </a:lnTo>
                    <a:lnTo>
                      <a:pt x="379" y="112"/>
                    </a:lnTo>
                    <a:lnTo>
                      <a:pt x="388" y="107"/>
                    </a:lnTo>
                    <a:lnTo>
                      <a:pt x="396" y="103"/>
                    </a:lnTo>
                    <a:lnTo>
                      <a:pt x="405" y="97"/>
                    </a:lnTo>
                    <a:lnTo>
                      <a:pt x="415" y="93"/>
                    </a:lnTo>
                    <a:lnTo>
                      <a:pt x="422" y="89"/>
                    </a:lnTo>
                    <a:lnTo>
                      <a:pt x="430" y="86"/>
                    </a:lnTo>
                    <a:lnTo>
                      <a:pt x="440" y="80"/>
                    </a:lnTo>
                    <a:lnTo>
                      <a:pt x="447" y="76"/>
                    </a:lnTo>
                    <a:lnTo>
                      <a:pt x="455" y="74"/>
                    </a:lnTo>
                    <a:lnTo>
                      <a:pt x="462" y="68"/>
                    </a:lnTo>
                    <a:lnTo>
                      <a:pt x="470" y="65"/>
                    </a:lnTo>
                    <a:lnTo>
                      <a:pt x="478" y="63"/>
                    </a:lnTo>
                    <a:lnTo>
                      <a:pt x="487" y="59"/>
                    </a:lnTo>
                    <a:lnTo>
                      <a:pt x="493" y="55"/>
                    </a:lnTo>
                    <a:lnTo>
                      <a:pt x="500" y="53"/>
                    </a:lnTo>
                    <a:lnTo>
                      <a:pt x="506" y="49"/>
                    </a:lnTo>
                    <a:lnTo>
                      <a:pt x="514" y="48"/>
                    </a:lnTo>
                    <a:lnTo>
                      <a:pt x="517" y="46"/>
                    </a:lnTo>
                    <a:lnTo>
                      <a:pt x="521" y="48"/>
                    </a:lnTo>
                    <a:lnTo>
                      <a:pt x="525" y="49"/>
                    </a:lnTo>
                    <a:lnTo>
                      <a:pt x="527" y="53"/>
                    </a:lnTo>
                    <a:lnTo>
                      <a:pt x="529" y="59"/>
                    </a:lnTo>
                    <a:lnTo>
                      <a:pt x="531" y="65"/>
                    </a:lnTo>
                    <a:lnTo>
                      <a:pt x="531" y="70"/>
                    </a:lnTo>
                    <a:lnTo>
                      <a:pt x="533" y="78"/>
                    </a:lnTo>
                    <a:lnTo>
                      <a:pt x="533" y="86"/>
                    </a:lnTo>
                    <a:lnTo>
                      <a:pt x="533" y="91"/>
                    </a:lnTo>
                    <a:lnTo>
                      <a:pt x="533" y="97"/>
                    </a:lnTo>
                    <a:lnTo>
                      <a:pt x="533" y="105"/>
                    </a:lnTo>
                    <a:lnTo>
                      <a:pt x="531" y="108"/>
                    </a:lnTo>
                    <a:lnTo>
                      <a:pt x="531" y="114"/>
                    </a:lnTo>
                    <a:lnTo>
                      <a:pt x="531" y="116"/>
                    </a:lnTo>
                    <a:lnTo>
                      <a:pt x="531" y="118"/>
                    </a:lnTo>
                    <a:lnTo>
                      <a:pt x="582" y="1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3" name="Freeform 116"/>
              <p:cNvSpPr>
                <a:spLocks/>
              </p:cNvSpPr>
              <p:nvPr/>
            </p:nvSpPr>
            <p:spPr bwMode="auto">
              <a:xfrm>
                <a:off x="2058" y="3254"/>
                <a:ext cx="270" cy="121"/>
              </a:xfrm>
              <a:custGeom>
                <a:avLst/>
                <a:gdLst>
                  <a:gd name="T0" fmla="*/ 376 w 644"/>
                  <a:gd name="T1" fmla="*/ 30 h 289"/>
                  <a:gd name="T2" fmla="*/ 334 w 644"/>
                  <a:gd name="T3" fmla="*/ 51 h 289"/>
                  <a:gd name="T4" fmla="*/ 289 w 644"/>
                  <a:gd name="T5" fmla="*/ 76 h 289"/>
                  <a:gd name="T6" fmla="*/ 239 w 644"/>
                  <a:gd name="T7" fmla="*/ 101 h 289"/>
                  <a:gd name="T8" fmla="*/ 190 w 644"/>
                  <a:gd name="T9" fmla="*/ 127 h 289"/>
                  <a:gd name="T10" fmla="*/ 142 w 644"/>
                  <a:gd name="T11" fmla="*/ 152 h 289"/>
                  <a:gd name="T12" fmla="*/ 97 w 644"/>
                  <a:gd name="T13" fmla="*/ 177 h 289"/>
                  <a:gd name="T14" fmla="*/ 59 w 644"/>
                  <a:gd name="T15" fmla="*/ 198 h 289"/>
                  <a:gd name="T16" fmla="*/ 28 w 644"/>
                  <a:gd name="T17" fmla="*/ 215 h 289"/>
                  <a:gd name="T18" fmla="*/ 2 w 644"/>
                  <a:gd name="T19" fmla="*/ 234 h 289"/>
                  <a:gd name="T20" fmla="*/ 9 w 644"/>
                  <a:gd name="T21" fmla="*/ 253 h 289"/>
                  <a:gd name="T22" fmla="*/ 36 w 644"/>
                  <a:gd name="T23" fmla="*/ 264 h 289"/>
                  <a:gd name="T24" fmla="*/ 62 w 644"/>
                  <a:gd name="T25" fmla="*/ 274 h 289"/>
                  <a:gd name="T26" fmla="*/ 89 w 644"/>
                  <a:gd name="T27" fmla="*/ 281 h 289"/>
                  <a:gd name="T28" fmla="*/ 121 w 644"/>
                  <a:gd name="T29" fmla="*/ 289 h 289"/>
                  <a:gd name="T30" fmla="*/ 165 w 644"/>
                  <a:gd name="T31" fmla="*/ 279 h 289"/>
                  <a:gd name="T32" fmla="*/ 203 w 644"/>
                  <a:gd name="T33" fmla="*/ 260 h 289"/>
                  <a:gd name="T34" fmla="*/ 232 w 644"/>
                  <a:gd name="T35" fmla="*/ 243 h 289"/>
                  <a:gd name="T36" fmla="*/ 260 w 644"/>
                  <a:gd name="T37" fmla="*/ 228 h 289"/>
                  <a:gd name="T38" fmla="*/ 294 w 644"/>
                  <a:gd name="T39" fmla="*/ 209 h 289"/>
                  <a:gd name="T40" fmla="*/ 334 w 644"/>
                  <a:gd name="T41" fmla="*/ 186 h 289"/>
                  <a:gd name="T42" fmla="*/ 380 w 644"/>
                  <a:gd name="T43" fmla="*/ 163 h 289"/>
                  <a:gd name="T44" fmla="*/ 425 w 644"/>
                  <a:gd name="T45" fmla="*/ 137 h 289"/>
                  <a:gd name="T46" fmla="*/ 469 w 644"/>
                  <a:gd name="T47" fmla="*/ 112 h 289"/>
                  <a:gd name="T48" fmla="*/ 511 w 644"/>
                  <a:gd name="T49" fmla="*/ 89 h 289"/>
                  <a:gd name="T50" fmla="*/ 547 w 644"/>
                  <a:gd name="T51" fmla="*/ 68 h 289"/>
                  <a:gd name="T52" fmla="*/ 578 w 644"/>
                  <a:gd name="T53" fmla="*/ 53 h 289"/>
                  <a:gd name="T54" fmla="*/ 591 w 644"/>
                  <a:gd name="T55" fmla="*/ 63 h 289"/>
                  <a:gd name="T56" fmla="*/ 591 w 644"/>
                  <a:gd name="T57" fmla="*/ 95 h 289"/>
                  <a:gd name="T58" fmla="*/ 640 w 644"/>
                  <a:gd name="T59" fmla="*/ 83 h 289"/>
                  <a:gd name="T60" fmla="*/ 644 w 644"/>
                  <a:gd name="T61" fmla="*/ 53 h 289"/>
                  <a:gd name="T62" fmla="*/ 640 w 644"/>
                  <a:gd name="T63" fmla="*/ 19 h 289"/>
                  <a:gd name="T64" fmla="*/ 614 w 644"/>
                  <a:gd name="T65" fmla="*/ 4 h 289"/>
                  <a:gd name="T66" fmla="*/ 579 w 644"/>
                  <a:gd name="T67" fmla="*/ 2 h 289"/>
                  <a:gd name="T68" fmla="*/ 545 w 644"/>
                  <a:gd name="T69" fmla="*/ 17 h 289"/>
                  <a:gd name="T70" fmla="*/ 503 w 644"/>
                  <a:gd name="T71" fmla="*/ 38 h 289"/>
                  <a:gd name="T72" fmla="*/ 458 w 644"/>
                  <a:gd name="T73" fmla="*/ 63 h 289"/>
                  <a:gd name="T74" fmla="*/ 405 w 644"/>
                  <a:gd name="T75" fmla="*/ 91 h 289"/>
                  <a:gd name="T76" fmla="*/ 349 w 644"/>
                  <a:gd name="T77" fmla="*/ 121 h 289"/>
                  <a:gd name="T78" fmla="*/ 294 w 644"/>
                  <a:gd name="T79" fmla="*/ 152 h 289"/>
                  <a:gd name="T80" fmla="*/ 241 w 644"/>
                  <a:gd name="T81" fmla="*/ 180 h 289"/>
                  <a:gd name="T82" fmla="*/ 195 w 644"/>
                  <a:gd name="T83" fmla="*/ 203 h 289"/>
                  <a:gd name="T84" fmla="*/ 157 w 644"/>
                  <a:gd name="T85" fmla="*/ 224 h 289"/>
                  <a:gd name="T86" fmla="*/ 131 w 644"/>
                  <a:gd name="T87" fmla="*/ 237 h 289"/>
                  <a:gd name="T88" fmla="*/ 91 w 644"/>
                  <a:gd name="T89" fmla="*/ 234 h 289"/>
                  <a:gd name="T90" fmla="*/ 119 w 644"/>
                  <a:gd name="T91" fmla="*/ 218 h 289"/>
                  <a:gd name="T92" fmla="*/ 152 w 644"/>
                  <a:gd name="T93" fmla="*/ 201 h 289"/>
                  <a:gd name="T94" fmla="*/ 192 w 644"/>
                  <a:gd name="T95" fmla="*/ 180 h 289"/>
                  <a:gd name="T96" fmla="*/ 235 w 644"/>
                  <a:gd name="T97" fmla="*/ 158 h 289"/>
                  <a:gd name="T98" fmla="*/ 281 w 644"/>
                  <a:gd name="T99" fmla="*/ 135 h 289"/>
                  <a:gd name="T100" fmla="*/ 327 w 644"/>
                  <a:gd name="T101" fmla="*/ 110 h 289"/>
                  <a:gd name="T102" fmla="*/ 368 w 644"/>
                  <a:gd name="T103" fmla="*/ 89 h 289"/>
                  <a:gd name="T104" fmla="*/ 405 w 644"/>
                  <a:gd name="T105" fmla="*/ 70 h 289"/>
                  <a:gd name="T106" fmla="*/ 431 w 644"/>
                  <a:gd name="T107" fmla="*/ 57 h 28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44"/>
                  <a:gd name="T163" fmla="*/ 0 h 289"/>
                  <a:gd name="T164" fmla="*/ 644 w 644"/>
                  <a:gd name="T165" fmla="*/ 289 h 28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44" h="289">
                    <a:moveTo>
                      <a:pt x="406" y="17"/>
                    </a:moveTo>
                    <a:lnTo>
                      <a:pt x="401" y="19"/>
                    </a:lnTo>
                    <a:lnTo>
                      <a:pt x="395" y="21"/>
                    </a:lnTo>
                    <a:lnTo>
                      <a:pt x="389" y="25"/>
                    </a:lnTo>
                    <a:lnTo>
                      <a:pt x="384" y="28"/>
                    </a:lnTo>
                    <a:lnTo>
                      <a:pt x="376" y="30"/>
                    </a:lnTo>
                    <a:lnTo>
                      <a:pt x="370" y="34"/>
                    </a:lnTo>
                    <a:lnTo>
                      <a:pt x="365" y="38"/>
                    </a:lnTo>
                    <a:lnTo>
                      <a:pt x="357" y="42"/>
                    </a:lnTo>
                    <a:lnTo>
                      <a:pt x="349" y="44"/>
                    </a:lnTo>
                    <a:lnTo>
                      <a:pt x="342" y="47"/>
                    </a:lnTo>
                    <a:lnTo>
                      <a:pt x="334" y="51"/>
                    </a:lnTo>
                    <a:lnTo>
                      <a:pt x="329" y="55"/>
                    </a:lnTo>
                    <a:lnTo>
                      <a:pt x="319" y="59"/>
                    </a:lnTo>
                    <a:lnTo>
                      <a:pt x="311" y="63"/>
                    </a:lnTo>
                    <a:lnTo>
                      <a:pt x="304" y="68"/>
                    </a:lnTo>
                    <a:lnTo>
                      <a:pt x="296" y="72"/>
                    </a:lnTo>
                    <a:lnTo>
                      <a:pt x="289" y="76"/>
                    </a:lnTo>
                    <a:lnTo>
                      <a:pt x="281" y="80"/>
                    </a:lnTo>
                    <a:lnTo>
                      <a:pt x="272" y="83"/>
                    </a:lnTo>
                    <a:lnTo>
                      <a:pt x="264" y="89"/>
                    </a:lnTo>
                    <a:lnTo>
                      <a:pt x="256" y="93"/>
                    </a:lnTo>
                    <a:lnTo>
                      <a:pt x="247" y="97"/>
                    </a:lnTo>
                    <a:lnTo>
                      <a:pt x="239" y="101"/>
                    </a:lnTo>
                    <a:lnTo>
                      <a:pt x="232" y="106"/>
                    </a:lnTo>
                    <a:lnTo>
                      <a:pt x="222" y="110"/>
                    </a:lnTo>
                    <a:lnTo>
                      <a:pt x="215" y="114"/>
                    </a:lnTo>
                    <a:lnTo>
                      <a:pt x="207" y="120"/>
                    </a:lnTo>
                    <a:lnTo>
                      <a:pt x="197" y="123"/>
                    </a:lnTo>
                    <a:lnTo>
                      <a:pt x="190" y="127"/>
                    </a:lnTo>
                    <a:lnTo>
                      <a:pt x="182" y="131"/>
                    </a:lnTo>
                    <a:lnTo>
                      <a:pt x="175" y="137"/>
                    </a:lnTo>
                    <a:lnTo>
                      <a:pt x="165" y="141"/>
                    </a:lnTo>
                    <a:lnTo>
                      <a:pt x="157" y="144"/>
                    </a:lnTo>
                    <a:lnTo>
                      <a:pt x="150" y="148"/>
                    </a:lnTo>
                    <a:lnTo>
                      <a:pt x="142" y="152"/>
                    </a:lnTo>
                    <a:lnTo>
                      <a:pt x="133" y="158"/>
                    </a:lnTo>
                    <a:lnTo>
                      <a:pt x="125" y="160"/>
                    </a:lnTo>
                    <a:lnTo>
                      <a:pt x="119" y="165"/>
                    </a:lnTo>
                    <a:lnTo>
                      <a:pt x="110" y="169"/>
                    </a:lnTo>
                    <a:lnTo>
                      <a:pt x="104" y="173"/>
                    </a:lnTo>
                    <a:lnTo>
                      <a:pt x="97" y="177"/>
                    </a:lnTo>
                    <a:lnTo>
                      <a:pt x="91" y="180"/>
                    </a:lnTo>
                    <a:lnTo>
                      <a:pt x="83" y="184"/>
                    </a:lnTo>
                    <a:lnTo>
                      <a:pt x="78" y="188"/>
                    </a:lnTo>
                    <a:lnTo>
                      <a:pt x="70" y="190"/>
                    </a:lnTo>
                    <a:lnTo>
                      <a:pt x="64" y="194"/>
                    </a:lnTo>
                    <a:lnTo>
                      <a:pt x="59" y="198"/>
                    </a:lnTo>
                    <a:lnTo>
                      <a:pt x="53" y="201"/>
                    </a:lnTo>
                    <a:lnTo>
                      <a:pt x="47" y="203"/>
                    </a:lnTo>
                    <a:lnTo>
                      <a:pt x="42" y="207"/>
                    </a:lnTo>
                    <a:lnTo>
                      <a:pt x="38" y="211"/>
                    </a:lnTo>
                    <a:lnTo>
                      <a:pt x="32" y="213"/>
                    </a:lnTo>
                    <a:lnTo>
                      <a:pt x="28" y="215"/>
                    </a:lnTo>
                    <a:lnTo>
                      <a:pt x="23" y="218"/>
                    </a:lnTo>
                    <a:lnTo>
                      <a:pt x="21" y="220"/>
                    </a:lnTo>
                    <a:lnTo>
                      <a:pt x="17" y="222"/>
                    </a:lnTo>
                    <a:lnTo>
                      <a:pt x="9" y="226"/>
                    </a:lnTo>
                    <a:lnTo>
                      <a:pt x="5" y="230"/>
                    </a:lnTo>
                    <a:lnTo>
                      <a:pt x="2" y="234"/>
                    </a:lnTo>
                    <a:lnTo>
                      <a:pt x="2" y="236"/>
                    </a:lnTo>
                    <a:lnTo>
                      <a:pt x="0" y="239"/>
                    </a:lnTo>
                    <a:lnTo>
                      <a:pt x="0" y="241"/>
                    </a:lnTo>
                    <a:lnTo>
                      <a:pt x="2" y="245"/>
                    </a:lnTo>
                    <a:lnTo>
                      <a:pt x="5" y="249"/>
                    </a:lnTo>
                    <a:lnTo>
                      <a:pt x="9" y="253"/>
                    </a:lnTo>
                    <a:lnTo>
                      <a:pt x="17" y="257"/>
                    </a:lnTo>
                    <a:lnTo>
                      <a:pt x="19" y="258"/>
                    </a:lnTo>
                    <a:lnTo>
                      <a:pt x="23" y="258"/>
                    </a:lnTo>
                    <a:lnTo>
                      <a:pt x="28" y="262"/>
                    </a:lnTo>
                    <a:lnTo>
                      <a:pt x="32" y="264"/>
                    </a:lnTo>
                    <a:lnTo>
                      <a:pt x="36" y="264"/>
                    </a:lnTo>
                    <a:lnTo>
                      <a:pt x="40" y="266"/>
                    </a:lnTo>
                    <a:lnTo>
                      <a:pt x="43" y="268"/>
                    </a:lnTo>
                    <a:lnTo>
                      <a:pt x="49" y="270"/>
                    </a:lnTo>
                    <a:lnTo>
                      <a:pt x="53" y="272"/>
                    </a:lnTo>
                    <a:lnTo>
                      <a:pt x="59" y="272"/>
                    </a:lnTo>
                    <a:lnTo>
                      <a:pt x="62" y="274"/>
                    </a:lnTo>
                    <a:lnTo>
                      <a:pt x="66" y="276"/>
                    </a:lnTo>
                    <a:lnTo>
                      <a:pt x="72" y="277"/>
                    </a:lnTo>
                    <a:lnTo>
                      <a:pt x="76" y="277"/>
                    </a:lnTo>
                    <a:lnTo>
                      <a:pt x="80" y="279"/>
                    </a:lnTo>
                    <a:lnTo>
                      <a:pt x="85" y="281"/>
                    </a:lnTo>
                    <a:lnTo>
                      <a:pt x="89" y="281"/>
                    </a:lnTo>
                    <a:lnTo>
                      <a:pt x="93" y="283"/>
                    </a:lnTo>
                    <a:lnTo>
                      <a:pt x="97" y="285"/>
                    </a:lnTo>
                    <a:lnTo>
                      <a:pt x="100" y="285"/>
                    </a:lnTo>
                    <a:lnTo>
                      <a:pt x="108" y="287"/>
                    </a:lnTo>
                    <a:lnTo>
                      <a:pt x="114" y="289"/>
                    </a:lnTo>
                    <a:lnTo>
                      <a:pt x="121" y="289"/>
                    </a:lnTo>
                    <a:lnTo>
                      <a:pt x="129" y="289"/>
                    </a:lnTo>
                    <a:lnTo>
                      <a:pt x="137" y="287"/>
                    </a:lnTo>
                    <a:lnTo>
                      <a:pt x="144" y="285"/>
                    </a:lnTo>
                    <a:lnTo>
                      <a:pt x="152" y="283"/>
                    </a:lnTo>
                    <a:lnTo>
                      <a:pt x="159" y="283"/>
                    </a:lnTo>
                    <a:lnTo>
                      <a:pt x="165" y="279"/>
                    </a:lnTo>
                    <a:lnTo>
                      <a:pt x="173" y="276"/>
                    </a:lnTo>
                    <a:lnTo>
                      <a:pt x="178" y="274"/>
                    </a:lnTo>
                    <a:lnTo>
                      <a:pt x="186" y="270"/>
                    </a:lnTo>
                    <a:lnTo>
                      <a:pt x="192" y="266"/>
                    </a:lnTo>
                    <a:lnTo>
                      <a:pt x="197" y="264"/>
                    </a:lnTo>
                    <a:lnTo>
                      <a:pt x="203" y="260"/>
                    </a:lnTo>
                    <a:lnTo>
                      <a:pt x="211" y="258"/>
                    </a:lnTo>
                    <a:lnTo>
                      <a:pt x="213" y="255"/>
                    </a:lnTo>
                    <a:lnTo>
                      <a:pt x="216" y="253"/>
                    </a:lnTo>
                    <a:lnTo>
                      <a:pt x="222" y="251"/>
                    </a:lnTo>
                    <a:lnTo>
                      <a:pt x="228" y="247"/>
                    </a:lnTo>
                    <a:lnTo>
                      <a:pt x="232" y="243"/>
                    </a:lnTo>
                    <a:lnTo>
                      <a:pt x="235" y="241"/>
                    </a:lnTo>
                    <a:lnTo>
                      <a:pt x="239" y="239"/>
                    </a:lnTo>
                    <a:lnTo>
                      <a:pt x="245" y="237"/>
                    </a:lnTo>
                    <a:lnTo>
                      <a:pt x="249" y="234"/>
                    </a:lnTo>
                    <a:lnTo>
                      <a:pt x="254" y="232"/>
                    </a:lnTo>
                    <a:lnTo>
                      <a:pt x="260" y="228"/>
                    </a:lnTo>
                    <a:lnTo>
                      <a:pt x="266" y="226"/>
                    </a:lnTo>
                    <a:lnTo>
                      <a:pt x="272" y="222"/>
                    </a:lnTo>
                    <a:lnTo>
                      <a:pt x="277" y="218"/>
                    </a:lnTo>
                    <a:lnTo>
                      <a:pt x="283" y="215"/>
                    </a:lnTo>
                    <a:lnTo>
                      <a:pt x="289" y="213"/>
                    </a:lnTo>
                    <a:lnTo>
                      <a:pt x="294" y="209"/>
                    </a:lnTo>
                    <a:lnTo>
                      <a:pt x="302" y="205"/>
                    </a:lnTo>
                    <a:lnTo>
                      <a:pt x="308" y="201"/>
                    </a:lnTo>
                    <a:lnTo>
                      <a:pt x="315" y="198"/>
                    </a:lnTo>
                    <a:lnTo>
                      <a:pt x="321" y="194"/>
                    </a:lnTo>
                    <a:lnTo>
                      <a:pt x="329" y="190"/>
                    </a:lnTo>
                    <a:lnTo>
                      <a:pt x="334" y="186"/>
                    </a:lnTo>
                    <a:lnTo>
                      <a:pt x="344" y="182"/>
                    </a:lnTo>
                    <a:lnTo>
                      <a:pt x="349" y="179"/>
                    </a:lnTo>
                    <a:lnTo>
                      <a:pt x="357" y="175"/>
                    </a:lnTo>
                    <a:lnTo>
                      <a:pt x="365" y="171"/>
                    </a:lnTo>
                    <a:lnTo>
                      <a:pt x="372" y="167"/>
                    </a:lnTo>
                    <a:lnTo>
                      <a:pt x="380" y="163"/>
                    </a:lnTo>
                    <a:lnTo>
                      <a:pt x="387" y="158"/>
                    </a:lnTo>
                    <a:lnTo>
                      <a:pt x="395" y="154"/>
                    </a:lnTo>
                    <a:lnTo>
                      <a:pt x="403" y="150"/>
                    </a:lnTo>
                    <a:lnTo>
                      <a:pt x="410" y="144"/>
                    </a:lnTo>
                    <a:lnTo>
                      <a:pt x="418" y="141"/>
                    </a:lnTo>
                    <a:lnTo>
                      <a:pt x="425" y="137"/>
                    </a:lnTo>
                    <a:lnTo>
                      <a:pt x="433" y="133"/>
                    </a:lnTo>
                    <a:lnTo>
                      <a:pt x="439" y="129"/>
                    </a:lnTo>
                    <a:lnTo>
                      <a:pt x="446" y="125"/>
                    </a:lnTo>
                    <a:lnTo>
                      <a:pt x="454" y="120"/>
                    </a:lnTo>
                    <a:lnTo>
                      <a:pt x="462" y="116"/>
                    </a:lnTo>
                    <a:lnTo>
                      <a:pt x="469" y="112"/>
                    </a:lnTo>
                    <a:lnTo>
                      <a:pt x="477" y="108"/>
                    </a:lnTo>
                    <a:lnTo>
                      <a:pt x="484" y="104"/>
                    </a:lnTo>
                    <a:lnTo>
                      <a:pt x="492" y="101"/>
                    </a:lnTo>
                    <a:lnTo>
                      <a:pt x="498" y="97"/>
                    </a:lnTo>
                    <a:lnTo>
                      <a:pt x="503" y="93"/>
                    </a:lnTo>
                    <a:lnTo>
                      <a:pt x="511" y="89"/>
                    </a:lnTo>
                    <a:lnTo>
                      <a:pt x="519" y="85"/>
                    </a:lnTo>
                    <a:lnTo>
                      <a:pt x="524" y="82"/>
                    </a:lnTo>
                    <a:lnTo>
                      <a:pt x="530" y="78"/>
                    </a:lnTo>
                    <a:lnTo>
                      <a:pt x="536" y="74"/>
                    </a:lnTo>
                    <a:lnTo>
                      <a:pt x="541" y="72"/>
                    </a:lnTo>
                    <a:lnTo>
                      <a:pt x="547" y="68"/>
                    </a:lnTo>
                    <a:lnTo>
                      <a:pt x="553" y="66"/>
                    </a:lnTo>
                    <a:lnTo>
                      <a:pt x="559" y="63"/>
                    </a:lnTo>
                    <a:lnTo>
                      <a:pt x="564" y="61"/>
                    </a:lnTo>
                    <a:lnTo>
                      <a:pt x="568" y="57"/>
                    </a:lnTo>
                    <a:lnTo>
                      <a:pt x="574" y="55"/>
                    </a:lnTo>
                    <a:lnTo>
                      <a:pt x="578" y="53"/>
                    </a:lnTo>
                    <a:lnTo>
                      <a:pt x="581" y="51"/>
                    </a:lnTo>
                    <a:lnTo>
                      <a:pt x="585" y="49"/>
                    </a:lnTo>
                    <a:lnTo>
                      <a:pt x="589" y="53"/>
                    </a:lnTo>
                    <a:lnTo>
                      <a:pt x="589" y="55"/>
                    </a:lnTo>
                    <a:lnTo>
                      <a:pt x="589" y="59"/>
                    </a:lnTo>
                    <a:lnTo>
                      <a:pt x="591" y="63"/>
                    </a:lnTo>
                    <a:lnTo>
                      <a:pt x="591" y="68"/>
                    </a:lnTo>
                    <a:lnTo>
                      <a:pt x="591" y="72"/>
                    </a:lnTo>
                    <a:lnTo>
                      <a:pt x="591" y="78"/>
                    </a:lnTo>
                    <a:lnTo>
                      <a:pt x="591" y="83"/>
                    </a:lnTo>
                    <a:lnTo>
                      <a:pt x="591" y="89"/>
                    </a:lnTo>
                    <a:lnTo>
                      <a:pt x="591" y="95"/>
                    </a:lnTo>
                    <a:lnTo>
                      <a:pt x="591" y="101"/>
                    </a:lnTo>
                    <a:lnTo>
                      <a:pt x="591" y="108"/>
                    </a:lnTo>
                    <a:lnTo>
                      <a:pt x="591" y="114"/>
                    </a:lnTo>
                    <a:lnTo>
                      <a:pt x="638" y="91"/>
                    </a:lnTo>
                    <a:lnTo>
                      <a:pt x="638" y="89"/>
                    </a:lnTo>
                    <a:lnTo>
                      <a:pt x="640" y="83"/>
                    </a:lnTo>
                    <a:lnTo>
                      <a:pt x="640" y="78"/>
                    </a:lnTo>
                    <a:lnTo>
                      <a:pt x="640" y="74"/>
                    </a:lnTo>
                    <a:lnTo>
                      <a:pt x="640" y="70"/>
                    </a:lnTo>
                    <a:lnTo>
                      <a:pt x="642" y="64"/>
                    </a:lnTo>
                    <a:lnTo>
                      <a:pt x="642" y="59"/>
                    </a:lnTo>
                    <a:lnTo>
                      <a:pt x="644" y="53"/>
                    </a:lnTo>
                    <a:lnTo>
                      <a:pt x="644" y="47"/>
                    </a:lnTo>
                    <a:lnTo>
                      <a:pt x="644" y="42"/>
                    </a:lnTo>
                    <a:lnTo>
                      <a:pt x="642" y="34"/>
                    </a:lnTo>
                    <a:lnTo>
                      <a:pt x="642" y="30"/>
                    </a:lnTo>
                    <a:lnTo>
                      <a:pt x="640" y="25"/>
                    </a:lnTo>
                    <a:lnTo>
                      <a:pt x="640" y="19"/>
                    </a:lnTo>
                    <a:lnTo>
                      <a:pt x="636" y="15"/>
                    </a:lnTo>
                    <a:lnTo>
                      <a:pt x="631" y="11"/>
                    </a:lnTo>
                    <a:lnTo>
                      <a:pt x="627" y="7"/>
                    </a:lnTo>
                    <a:lnTo>
                      <a:pt x="623" y="5"/>
                    </a:lnTo>
                    <a:lnTo>
                      <a:pt x="619" y="4"/>
                    </a:lnTo>
                    <a:lnTo>
                      <a:pt x="614" y="4"/>
                    </a:lnTo>
                    <a:lnTo>
                      <a:pt x="608" y="2"/>
                    </a:lnTo>
                    <a:lnTo>
                      <a:pt x="602" y="2"/>
                    </a:lnTo>
                    <a:lnTo>
                      <a:pt x="597" y="0"/>
                    </a:lnTo>
                    <a:lnTo>
                      <a:pt x="591" y="2"/>
                    </a:lnTo>
                    <a:lnTo>
                      <a:pt x="585" y="2"/>
                    </a:lnTo>
                    <a:lnTo>
                      <a:pt x="579" y="2"/>
                    </a:lnTo>
                    <a:lnTo>
                      <a:pt x="572" y="4"/>
                    </a:lnTo>
                    <a:lnTo>
                      <a:pt x="566" y="7"/>
                    </a:lnTo>
                    <a:lnTo>
                      <a:pt x="560" y="9"/>
                    </a:lnTo>
                    <a:lnTo>
                      <a:pt x="557" y="11"/>
                    </a:lnTo>
                    <a:lnTo>
                      <a:pt x="551" y="13"/>
                    </a:lnTo>
                    <a:lnTo>
                      <a:pt x="545" y="17"/>
                    </a:lnTo>
                    <a:lnTo>
                      <a:pt x="540" y="19"/>
                    </a:lnTo>
                    <a:lnTo>
                      <a:pt x="532" y="23"/>
                    </a:lnTo>
                    <a:lnTo>
                      <a:pt x="526" y="26"/>
                    </a:lnTo>
                    <a:lnTo>
                      <a:pt x="519" y="30"/>
                    </a:lnTo>
                    <a:lnTo>
                      <a:pt x="511" y="34"/>
                    </a:lnTo>
                    <a:lnTo>
                      <a:pt x="503" y="38"/>
                    </a:lnTo>
                    <a:lnTo>
                      <a:pt x="498" y="40"/>
                    </a:lnTo>
                    <a:lnTo>
                      <a:pt x="490" y="45"/>
                    </a:lnTo>
                    <a:lnTo>
                      <a:pt x="481" y="49"/>
                    </a:lnTo>
                    <a:lnTo>
                      <a:pt x="473" y="53"/>
                    </a:lnTo>
                    <a:lnTo>
                      <a:pt x="465" y="57"/>
                    </a:lnTo>
                    <a:lnTo>
                      <a:pt x="458" y="63"/>
                    </a:lnTo>
                    <a:lnTo>
                      <a:pt x="448" y="66"/>
                    </a:lnTo>
                    <a:lnTo>
                      <a:pt x="439" y="72"/>
                    </a:lnTo>
                    <a:lnTo>
                      <a:pt x="431" y="76"/>
                    </a:lnTo>
                    <a:lnTo>
                      <a:pt x="422" y="82"/>
                    </a:lnTo>
                    <a:lnTo>
                      <a:pt x="414" y="85"/>
                    </a:lnTo>
                    <a:lnTo>
                      <a:pt x="405" y="91"/>
                    </a:lnTo>
                    <a:lnTo>
                      <a:pt x="395" y="95"/>
                    </a:lnTo>
                    <a:lnTo>
                      <a:pt x="386" y="101"/>
                    </a:lnTo>
                    <a:lnTo>
                      <a:pt x="376" y="106"/>
                    </a:lnTo>
                    <a:lnTo>
                      <a:pt x="367" y="112"/>
                    </a:lnTo>
                    <a:lnTo>
                      <a:pt x="357" y="116"/>
                    </a:lnTo>
                    <a:lnTo>
                      <a:pt x="349" y="121"/>
                    </a:lnTo>
                    <a:lnTo>
                      <a:pt x="340" y="127"/>
                    </a:lnTo>
                    <a:lnTo>
                      <a:pt x="330" y="131"/>
                    </a:lnTo>
                    <a:lnTo>
                      <a:pt x="321" y="137"/>
                    </a:lnTo>
                    <a:lnTo>
                      <a:pt x="313" y="142"/>
                    </a:lnTo>
                    <a:lnTo>
                      <a:pt x="304" y="146"/>
                    </a:lnTo>
                    <a:lnTo>
                      <a:pt x="294" y="152"/>
                    </a:lnTo>
                    <a:lnTo>
                      <a:pt x="285" y="156"/>
                    </a:lnTo>
                    <a:lnTo>
                      <a:pt x="277" y="161"/>
                    </a:lnTo>
                    <a:lnTo>
                      <a:pt x="268" y="165"/>
                    </a:lnTo>
                    <a:lnTo>
                      <a:pt x="258" y="171"/>
                    </a:lnTo>
                    <a:lnTo>
                      <a:pt x="251" y="175"/>
                    </a:lnTo>
                    <a:lnTo>
                      <a:pt x="241" y="180"/>
                    </a:lnTo>
                    <a:lnTo>
                      <a:pt x="234" y="184"/>
                    </a:lnTo>
                    <a:lnTo>
                      <a:pt x="224" y="188"/>
                    </a:lnTo>
                    <a:lnTo>
                      <a:pt x="216" y="192"/>
                    </a:lnTo>
                    <a:lnTo>
                      <a:pt x="211" y="198"/>
                    </a:lnTo>
                    <a:lnTo>
                      <a:pt x="201" y="201"/>
                    </a:lnTo>
                    <a:lnTo>
                      <a:pt x="195" y="203"/>
                    </a:lnTo>
                    <a:lnTo>
                      <a:pt x="188" y="207"/>
                    </a:lnTo>
                    <a:lnTo>
                      <a:pt x="182" y="213"/>
                    </a:lnTo>
                    <a:lnTo>
                      <a:pt x="175" y="215"/>
                    </a:lnTo>
                    <a:lnTo>
                      <a:pt x="169" y="218"/>
                    </a:lnTo>
                    <a:lnTo>
                      <a:pt x="163" y="220"/>
                    </a:lnTo>
                    <a:lnTo>
                      <a:pt x="157" y="224"/>
                    </a:lnTo>
                    <a:lnTo>
                      <a:pt x="152" y="226"/>
                    </a:lnTo>
                    <a:lnTo>
                      <a:pt x="146" y="228"/>
                    </a:lnTo>
                    <a:lnTo>
                      <a:pt x="142" y="230"/>
                    </a:lnTo>
                    <a:lnTo>
                      <a:pt x="138" y="234"/>
                    </a:lnTo>
                    <a:lnTo>
                      <a:pt x="133" y="236"/>
                    </a:lnTo>
                    <a:lnTo>
                      <a:pt x="131" y="237"/>
                    </a:lnTo>
                    <a:lnTo>
                      <a:pt x="127" y="239"/>
                    </a:lnTo>
                    <a:lnTo>
                      <a:pt x="125" y="239"/>
                    </a:lnTo>
                    <a:lnTo>
                      <a:pt x="119" y="241"/>
                    </a:lnTo>
                    <a:lnTo>
                      <a:pt x="118" y="241"/>
                    </a:lnTo>
                    <a:lnTo>
                      <a:pt x="91" y="236"/>
                    </a:lnTo>
                    <a:lnTo>
                      <a:pt x="91" y="234"/>
                    </a:lnTo>
                    <a:lnTo>
                      <a:pt x="95" y="232"/>
                    </a:lnTo>
                    <a:lnTo>
                      <a:pt x="100" y="228"/>
                    </a:lnTo>
                    <a:lnTo>
                      <a:pt x="108" y="224"/>
                    </a:lnTo>
                    <a:lnTo>
                      <a:pt x="110" y="222"/>
                    </a:lnTo>
                    <a:lnTo>
                      <a:pt x="116" y="220"/>
                    </a:lnTo>
                    <a:lnTo>
                      <a:pt x="119" y="218"/>
                    </a:lnTo>
                    <a:lnTo>
                      <a:pt x="125" y="215"/>
                    </a:lnTo>
                    <a:lnTo>
                      <a:pt x="129" y="213"/>
                    </a:lnTo>
                    <a:lnTo>
                      <a:pt x="135" y="211"/>
                    </a:lnTo>
                    <a:lnTo>
                      <a:pt x="140" y="207"/>
                    </a:lnTo>
                    <a:lnTo>
                      <a:pt x="146" y="205"/>
                    </a:lnTo>
                    <a:lnTo>
                      <a:pt x="152" y="201"/>
                    </a:lnTo>
                    <a:lnTo>
                      <a:pt x="157" y="198"/>
                    </a:lnTo>
                    <a:lnTo>
                      <a:pt x="165" y="196"/>
                    </a:lnTo>
                    <a:lnTo>
                      <a:pt x="171" y="192"/>
                    </a:lnTo>
                    <a:lnTo>
                      <a:pt x="176" y="188"/>
                    </a:lnTo>
                    <a:lnTo>
                      <a:pt x="184" y="184"/>
                    </a:lnTo>
                    <a:lnTo>
                      <a:pt x="192" y="180"/>
                    </a:lnTo>
                    <a:lnTo>
                      <a:pt x="197" y="177"/>
                    </a:lnTo>
                    <a:lnTo>
                      <a:pt x="205" y="173"/>
                    </a:lnTo>
                    <a:lnTo>
                      <a:pt x="213" y="169"/>
                    </a:lnTo>
                    <a:lnTo>
                      <a:pt x="220" y="165"/>
                    </a:lnTo>
                    <a:lnTo>
                      <a:pt x="228" y="163"/>
                    </a:lnTo>
                    <a:lnTo>
                      <a:pt x="235" y="158"/>
                    </a:lnTo>
                    <a:lnTo>
                      <a:pt x="243" y="154"/>
                    </a:lnTo>
                    <a:lnTo>
                      <a:pt x="251" y="152"/>
                    </a:lnTo>
                    <a:lnTo>
                      <a:pt x="260" y="148"/>
                    </a:lnTo>
                    <a:lnTo>
                      <a:pt x="266" y="142"/>
                    </a:lnTo>
                    <a:lnTo>
                      <a:pt x="273" y="139"/>
                    </a:lnTo>
                    <a:lnTo>
                      <a:pt x="281" y="135"/>
                    </a:lnTo>
                    <a:lnTo>
                      <a:pt x="289" y="131"/>
                    </a:lnTo>
                    <a:lnTo>
                      <a:pt x="296" y="127"/>
                    </a:lnTo>
                    <a:lnTo>
                      <a:pt x="304" y="123"/>
                    </a:lnTo>
                    <a:lnTo>
                      <a:pt x="311" y="120"/>
                    </a:lnTo>
                    <a:lnTo>
                      <a:pt x="319" y="116"/>
                    </a:lnTo>
                    <a:lnTo>
                      <a:pt x="327" y="110"/>
                    </a:lnTo>
                    <a:lnTo>
                      <a:pt x="334" y="108"/>
                    </a:lnTo>
                    <a:lnTo>
                      <a:pt x="342" y="104"/>
                    </a:lnTo>
                    <a:lnTo>
                      <a:pt x="348" y="101"/>
                    </a:lnTo>
                    <a:lnTo>
                      <a:pt x="355" y="95"/>
                    </a:lnTo>
                    <a:lnTo>
                      <a:pt x="361" y="93"/>
                    </a:lnTo>
                    <a:lnTo>
                      <a:pt x="368" y="89"/>
                    </a:lnTo>
                    <a:lnTo>
                      <a:pt x="376" y="87"/>
                    </a:lnTo>
                    <a:lnTo>
                      <a:pt x="382" y="83"/>
                    </a:lnTo>
                    <a:lnTo>
                      <a:pt x="387" y="80"/>
                    </a:lnTo>
                    <a:lnTo>
                      <a:pt x="393" y="76"/>
                    </a:lnTo>
                    <a:lnTo>
                      <a:pt x="399" y="74"/>
                    </a:lnTo>
                    <a:lnTo>
                      <a:pt x="405" y="70"/>
                    </a:lnTo>
                    <a:lnTo>
                      <a:pt x="410" y="68"/>
                    </a:lnTo>
                    <a:lnTo>
                      <a:pt x="414" y="66"/>
                    </a:lnTo>
                    <a:lnTo>
                      <a:pt x="420" y="63"/>
                    </a:lnTo>
                    <a:lnTo>
                      <a:pt x="424" y="61"/>
                    </a:lnTo>
                    <a:lnTo>
                      <a:pt x="427" y="59"/>
                    </a:lnTo>
                    <a:lnTo>
                      <a:pt x="431" y="57"/>
                    </a:lnTo>
                    <a:lnTo>
                      <a:pt x="435" y="55"/>
                    </a:lnTo>
                    <a:lnTo>
                      <a:pt x="441" y="51"/>
                    </a:lnTo>
                    <a:lnTo>
                      <a:pt x="446" y="49"/>
                    </a:lnTo>
                    <a:lnTo>
                      <a:pt x="406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4" name="Freeform 117"/>
              <p:cNvSpPr>
                <a:spLocks/>
              </p:cNvSpPr>
              <p:nvPr/>
            </p:nvSpPr>
            <p:spPr bwMode="auto">
              <a:xfrm>
                <a:off x="2130" y="3265"/>
                <a:ext cx="251" cy="497"/>
              </a:xfrm>
              <a:custGeom>
                <a:avLst/>
                <a:gdLst>
                  <a:gd name="T0" fmla="*/ 583 w 600"/>
                  <a:gd name="T1" fmla="*/ 107 h 1189"/>
                  <a:gd name="T2" fmla="*/ 581 w 600"/>
                  <a:gd name="T3" fmla="*/ 65 h 1189"/>
                  <a:gd name="T4" fmla="*/ 574 w 600"/>
                  <a:gd name="T5" fmla="*/ 18 h 1189"/>
                  <a:gd name="T6" fmla="*/ 538 w 600"/>
                  <a:gd name="T7" fmla="*/ 0 h 1189"/>
                  <a:gd name="T8" fmla="*/ 496 w 600"/>
                  <a:gd name="T9" fmla="*/ 19 h 1189"/>
                  <a:gd name="T10" fmla="*/ 456 w 600"/>
                  <a:gd name="T11" fmla="*/ 38 h 1189"/>
                  <a:gd name="T12" fmla="*/ 414 w 600"/>
                  <a:gd name="T13" fmla="*/ 59 h 1189"/>
                  <a:gd name="T14" fmla="*/ 372 w 600"/>
                  <a:gd name="T15" fmla="*/ 82 h 1189"/>
                  <a:gd name="T16" fmla="*/ 331 w 600"/>
                  <a:gd name="T17" fmla="*/ 105 h 1189"/>
                  <a:gd name="T18" fmla="*/ 291 w 600"/>
                  <a:gd name="T19" fmla="*/ 126 h 1189"/>
                  <a:gd name="T20" fmla="*/ 245 w 600"/>
                  <a:gd name="T21" fmla="*/ 153 h 1189"/>
                  <a:gd name="T22" fmla="*/ 196 w 600"/>
                  <a:gd name="T23" fmla="*/ 177 h 1189"/>
                  <a:gd name="T24" fmla="*/ 148 w 600"/>
                  <a:gd name="T25" fmla="*/ 204 h 1189"/>
                  <a:gd name="T26" fmla="*/ 108 w 600"/>
                  <a:gd name="T27" fmla="*/ 227 h 1189"/>
                  <a:gd name="T28" fmla="*/ 72 w 600"/>
                  <a:gd name="T29" fmla="*/ 248 h 1189"/>
                  <a:gd name="T30" fmla="*/ 21 w 600"/>
                  <a:gd name="T31" fmla="*/ 286 h 1189"/>
                  <a:gd name="T32" fmla="*/ 4 w 600"/>
                  <a:gd name="T33" fmla="*/ 335 h 1189"/>
                  <a:gd name="T34" fmla="*/ 0 w 600"/>
                  <a:gd name="T35" fmla="*/ 432 h 1189"/>
                  <a:gd name="T36" fmla="*/ 4 w 600"/>
                  <a:gd name="T37" fmla="*/ 569 h 1189"/>
                  <a:gd name="T38" fmla="*/ 11 w 600"/>
                  <a:gd name="T39" fmla="*/ 723 h 1189"/>
                  <a:gd name="T40" fmla="*/ 19 w 600"/>
                  <a:gd name="T41" fmla="*/ 869 h 1189"/>
                  <a:gd name="T42" fmla="*/ 26 w 600"/>
                  <a:gd name="T43" fmla="*/ 993 h 1189"/>
                  <a:gd name="T44" fmla="*/ 32 w 600"/>
                  <a:gd name="T45" fmla="*/ 1069 h 1189"/>
                  <a:gd name="T46" fmla="*/ 55 w 600"/>
                  <a:gd name="T47" fmla="*/ 1100 h 1189"/>
                  <a:gd name="T48" fmla="*/ 102 w 600"/>
                  <a:gd name="T49" fmla="*/ 1122 h 1189"/>
                  <a:gd name="T50" fmla="*/ 156 w 600"/>
                  <a:gd name="T51" fmla="*/ 1145 h 1189"/>
                  <a:gd name="T52" fmla="*/ 213 w 600"/>
                  <a:gd name="T53" fmla="*/ 1166 h 1189"/>
                  <a:gd name="T54" fmla="*/ 268 w 600"/>
                  <a:gd name="T55" fmla="*/ 1179 h 1189"/>
                  <a:gd name="T56" fmla="*/ 310 w 600"/>
                  <a:gd name="T57" fmla="*/ 1189 h 1189"/>
                  <a:gd name="T58" fmla="*/ 351 w 600"/>
                  <a:gd name="T59" fmla="*/ 1172 h 1189"/>
                  <a:gd name="T60" fmla="*/ 393 w 600"/>
                  <a:gd name="T61" fmla="*/ 1143 h 1189"/>
                  <a:gd name="T62" fmla="*/ 443 w 600"/>
                  <a:gd name="T63" fmla="*/ 1105 h 1189"/>
                  <a:gd name="T64" fmla="*/ 498 w 600"/>
                  <a:gd name="T65" fmla="*/ 1065 h 1189"/>
                  <a:gd name="T66" fmla="*/ 547 w 600"/>
                  <a:gd name="T67" fmla="*/ 1029 h 1189"/>
                  <a:gd name="T68" fmla="*/ 589 w 600"/>
                  <a:gd name="T69" fmla="*/ 1001 h 1189"/>
                  <a:gd name="T70" fmla="*/ 562 w 600"/>
                  <a:gd name="T71" fmla="*/ 946 h 1189"/>
                  <a:gd name="T72" fmla="*/ 521 w 600"/>
                  <a:gd name="T73" fmla="*/ 976 h 1189"/>
                  <a:gd name="T74" fmla="*/ 473 w 600"/>
                  <a:gd name="T75" fmla="*/ 1014 h 1189"/>
                  <a:gd name="T76" fmla="*/ 420 w 600"/>
                  <a:gd name="T77" fmla="*/ 1054 h 1189"/>
                  <a:gd name="T78" fmla="*/ 370 w 600"/>
                  <a:gd name="T79" fmla="*/ 1090 h 1189"/>
                  <a:gd name="T80" fmla="*/ 332 w 600"/>
                  <a:gd name="T81" fmla="*/ 1115 h 1189"/>
                  <a:gd name="T82" fmla="*/ 298 w 600"/>
                  <a:gd name="T83" fmla="*/ 1124 h 1189"/>
                  <a:gd name="T84" fmla="*/ 249 w 600"/>
                  <a:gd name="T85" fmla="*/ 1111 h 1189"/>
                  <a:gd name="T86" fmla="*/ 205 w 600"/>
                  <a:gd name="T87" fmla="*/ 1100 h 1189"/>
                  <a:gd name="T88" fmla="*/ 161 w 600"/>
                  <a:gd name="T89" fmla="*/ 1086 h 1189"/>
                  <a:gd name="T90" fmla="*/ 123 w 600"/>
                  <a:gd name="T91" fmla="*/ 1075 h 1189"/>
                  <a:gd name="T92" fmla="*/ 87 w 600"/>
                  <a:gd name="T93" fmla="*/ 1054 h 1189"/>
                  <a:gd name="T94" fmla="*/ 82 w 600"/>
                  <a:gd name="T95" fmla="*/ 1003 h 1189"/>
                  <a:gd name="T96" fmla="*/ 74 w 600"/>
                  <a:gd name="T97" fmla="*/ 896 h 1189"/>
                  <a:gd name="T98" fmla="*/ 66 w 600"/>
                  <a:gd name="T99" fmla="*/ 759 h 1189"/>
                  <a:gd name="T100" fmla="*/ 59 w 600"/>
                  <a:gd name="T101" fmla="*/ 611 h 1189"/>
                  <a:gd name="T102" fmla="*/ 55 w 600"/>
                  <a:gd name="T103" fmla="*/ 476 h 1189"/>
                  <a:gd name="T104" fmla="*/ 55 w 600"/>
                  <a:gd name="T105" fmla="*/ 373 h 1189"/>
                  <a:gd name="T106" fmla="*/ 63 w 600"/>
                  <a:gd name="T107" fmla="*/ 326 h 1189"/>
                  <a:gd name="T108" fmla="*/ 95 w 600"/>
                  <a:gd name="T109" fmla="*/ 299 h 1189"/>
                  <a:gd name="T110" fmla="*/ 156 w 600"/>
                  <a:gd name="T111" fmla="*/ 263 h 1189"/>
                  <a:gd name="T112" fmla="*/ 232 w 600"/>
                  <a:gd name="T113" fmla="*/ 219 h 1189"/>
                  <a:gd name="T114" fmla="*/ 317 w 600"/>
                  <a:gd name="T115" fmla="*/ 170 h 1189"/>
                  <a:gd name="T116" fmla="*/ 403 w 600"/>
                  <a:gd name="T117" fmla="*/ 122 h 1189"/>
                  <a:gd name="T118" fmla="*/ 479 w 600"/>
                  <a:gd name="T119" fmla="*/ 82 h 1189"/>
                  <a:gd name="T120" fmla="*/ 530 w 600"/>
                  <a:gd name="T121" fmla="*/ 56 h 1189"/>
                  <a:gd name="T122" fmla="*/ 536 w 600"/>
                  <a:gd name="T123" fmla="*/ 101 h 118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00"/>
                  <a:gd name="T187" fmla="*/ 0 h 1189"/>
                  <a:gd name="T188" fmla="*/ 600 w 600"/>
                  <a:gd name="T189" fmla="*/ 1189 h 118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00" h="1189">
                    <a:moveTo>
                      <a:pt x="585" y="139"/>
                    </a:moveTo>
                    <a:lnTo>
                      <a:pt x="583" y="139"/>
                    </a:lnTo>
                    <a:lnTo>
                      <a:pt x="583" y="137"/>
                    </a:lnTo>
                    <a:lnTo>
                      <a:pt x="583" y="134"/>
                    </a:lnTo>
                    <a:lnTo>
                      <a:pt x="583" y="132"/>
                    </a:lnTo>
                    <a:lnTo>
                      <a:pt x="583" y="126"/>
                    </a:lnTo>
                    <a:lnTo>
                      <a:pt x="583" y="120"/>
                    </a:lnTo>
                    <a:lnTo>
                      <a:pt x="583" y="113"/>
                    </a:lnTo>
                    <a:lnTo>
                      <a:pt x="583" y="107"/>
                    </a:lnTo>
                    <a:lnTo>
                      <a:pt x="581" y="101"/>
                    </a:lnTo>
                    <a:lnTo>
                      <a:pt x="581" y="97"/>
                    </a:lnTo>
                    <a:lnTo>
                      <a:pt x="581" y="94"/>
                    </a:lnTo>
                    <a:lnTo>
                      <a:pt x="581" y="90"/>
                    </a:lnTo>
                    <a:lnTo>
                      <a:pt x="581" y="84"/>
                    </a:lnTo>
                    <a:lnTo>
                      <a:pt x="581" y="80"/>
                    </a:lnTo>
                    <a:lnTo>
                      <a:pt x="581" y="75"/>
                    </a:lnTo>
                    <a:lnTo>
                      <a:pt x="581" y="71"/>
                    </a:lnTo>
                    <a:lnTo>
                      <a:pt x="581" y="65"/>
                    </a:lnTo>
                    <a:lnTo>
                      <a:pt x="581" y="59"/>
                    </a:lnTo>
                    <a:lnTo>
                      <a:pt x="581" y="56"/>
                    </a:lnTo>
                    <a:lnTo>
                      <a:pt x="581" y="50"/>
                    </a:lnTo>
                    <a:lnTo>
                      <a:pt x="581" y="44"/>
                    </a:lnTo>
                    <a:lnTo>
                      <a:pt x="581" y="38"/>
                    </a:lnTo>
                    <a:lnTo>
                      <a:pt x="581" y="33"/>
                    </a:lnTo>
                    <a:lnTo>
                      <a:pt x="581" y="29"/>
                    </a:lnTo>
                    <a:lnTo>
                      <a:pt x="579" y="23"/>
                    </a:lnTo>
                    <a:lnTo>
                      <a:pt x="574" y="18"/>
                    </a:lnTo>
                    <a:lnTo>
                      <a:pt x="572" y="16"/>
                    </a:lnTo>
                    <a:lnTo>
                      <a:pt x="568" y="14"/>
                    </a:lnTo>
                    <a:lnTo>
                      <a:pt x="562" y="12"/>
                    </a:lnTo>
                    <a:lnTo>
                      <a:pt x="560" y="8"/>
                    </a:lnTo>
                    <a:lnTo>
                      <a:pt x="555" y="6"/>
                    </a:lnTo>
                    <a:lnTo>
                      <a:pt x="551" y="4"/>
                    </a:lnTo>
                    <a:lnTo>
                      <a:pt x="545" y="2"/>
                    </a:lnTo>
                    <a:lnTo>
                      <a:pt x="541" y="2"/>
                    </a:lnTo>
                    <a:lnTo>
                      <a:pt x="538" y="0"/>
                    </a:lnTo>
                    <a:lnTo>
                      <a:pt x="532" y="2"/>
                    </a:lnTo>
                    <a:lnTo>
                      <a:pt x="528" y="2"/>
                    </a:lnTo>
                    <a:lnTo>
                      <a:pt x="526" y="4"/>
                    </a:lnTo>
                    <a:lnTo>
                      <a:pt x="522" y="4"/>
                    </a:lnTo>
                    <a:lnTo>
                      <a:pt x="519" y="8"/>
                    </a:lnTo>
                    <a:lnTo>
                      <a:pt x="513" y="8"/>
                    </a:lnTo>
                    <a:lnTo>
                      <a:pt x="511" y="12"/>
                    </a:lnTo>
                    <a:lnTo>
                      <a:pt x="502" y="14"/>
                    </a:lnTo>
                    <a:lnTo>
                      <a:pt x="496" y="19"/>
                    </a:lnTo>
                    <a:lnTo>
                      <a:pt x="490" y="21"/>
                    </a:lnTo>
                    <a:lnTo>
                      <a:pt x="486" y="23"/>
                    </a:lnTo>
                    <a:lnTo>
                      <a:pt x="483" y="25"/>
                    </a:lnTo>
                    <a:lnTo>
                      <a:pt x="479" y="27"/>
                    </a:lnTo>
                    <a:lnTo>
                      <a:pt x="473" y="29"/>
                    </a:lnTo>
                    <a:lnTo>
                      <a:pt x="469" y="31"/>
                    </a:lnTo>
                    <a:lnTo>
                      <a:pt x="465" y="35"/>
                    </a:lnTo>
                    <a:lnTo>
                      <a:pt x="462" y="37"/>
                    </a:lnTo>
                    <a:lnTo>
                      <a:pt x="456" y="38"/>
                    </a:lnTo>
                    <a:lnTo>
                      <a:pt x="452" y="40"/>
                    </a:lnTo>
                    <a:lnTo>
                      <a:pt x="446" y="44"/>
                    </a:lnTo>
                    <a:lnTo>
                      <a:pt x="443" y="46"/>
                    </a:lnTo>
                    <a:lnTo>
                      <a:pt x="437" y="48"/>
                    </a:lnTo>
                    <a:lnTo>
                      <a:pt x="433" y="50"/>
                    </a:lnTo>
                    <a:lnTo>
                      <a:pt x="429" y="52"/>
                    </a:lnTo>
                    <a:lnTo>
                      <a:pt x="426" y="56"/>
                    </a:lnTo>
                    <a:lnTo>
                      <a:pt x="420" y="57"/>
                    </a:lnTo>
                    <a:lnTo>
                      <a:pt x="414" y="59"/>
                    </a:lnTo>
                    <a:lnTo>
                      <a:pt x="410" y="61"/>
                    </a:lnTo>
                    <a:lnTo>
                      <a:pt x="407" y="65"/>
                    </a:lnTo>
                    <a:lnTo>
                      <a:pt x="401" y="67"/>
                    </a:lnTo>
                    <a:lnTo>
                      <a:pt x="397" y="69"/>
                    </a:lnTo>
                    <a:lnTo>
                      <a:pt x="391" y="73"/>
                    </a:lnTo>
                    <a:lnTo>
                      <a:pt x="388" y="75"/>
                    </a:lnTo>
                    <a:lnTo>
                      <a:pt x="382" y="78"/>
                    </a:lnTo>
                    <a:lnTo>
                      <a:pt x="378" y="80"/>
                    </a:lnTo>
                    <a:lnTo>
                      <a:pt x="372" y="82"/>
                    </a:lnTo>
                    <a:lnTo>
                      <a:pt x="369" y="84"/>
                    </a:lnTo>
                    <a:lnTo>
                      <a:pt x="363" y="88"/>
                    </a:lnTo>
                    <a:lnTo>
                      <a:pt x="359" y="90"/>
                    </a:lnTo>
                    <a:lnTo>
                      <a:pt x="353" y="92"/>
                    </a:lnTo>
                    <a:lnTo>
                      <a:pt x="350" y="95"/>
                    </a:lnTo>
                    <a:lnTo>
                      <a:pt x="344" y="97"/>
                    </a:lnTo>
                    <a:lnTo>
                      <a:pt x="340" y="99"/>
                    </a:lnTo>
                    <a:lnTo>
                      <a:pt x="334" y="101"/>
                    </a:lnTo>
                    <a:lnTo>
                      <a:pt x="331" y="105"/>
                    </a:lnTo>
                    <a:lnTo>
                      <a:pt x="327" y="107"/>
                    </a:lnTo>
                    <a:lnTo>
                      <a:pt x="321" y="109"/>
                    </a:lnTo>
                    <a:lnTo>
                      <a:pt x="317" y="113"/>
                    </a:lnTo>
                    <a:lnTo>
                      <a:pt x="313" y="115"/>
                    </a:lnTo>
                    <a:lnTo>
                      <a:pt x="308" y="116"/>
                    </a:lnTo>
                    <a:lnTo>
                      <a:pt x="304" y="118"/>
                    </a:lnTo>
                    <a:lnTo>
                      <a:pt x="298" y="122"/>
                    </a:lnTo>
                    <a:lnTo>
                      <a:pt x="294" y="124"/>
                    </a:lnTo>
                    <a:lnTo>
                      <a:pt x="291" y="126"/>
                    </a:lnTo>
                    <a:lnTo>
                      <a:pt x="287" y="128"/>
                    </a:lnTo>
                    <a:lnTo>
                      <a:pt x="281" y="132"/>
                    </a:lnTo>
                    <a:lnTo>
                      <a:pt x="277" y="134"/>
                    </a:lnTo>
                    <a:lnTo>
                      <a:pt x="273" y="135"/>
                    </a:lnTo>
                    <a:lnTo>
                      <a:pt x="268" y="137"/>
                    </a:lnTo>
                    <a:lnTo>
                      <a:pt x="264" y="139"/>
                    </a:lnTo>
                    <a:lnTo>
                      <a:pt x="260" y="143"/>
                    </a:lnTo>
                    <a:lnTo>
                      <a:pt x="253" y="147"/>
                    </a:lnTo>
                    <a:lnTo>
                      <a:pt x="245" y="153"/>
                    </a:lnTo>
                    <a:lnTo>
                      <a:pt x="239" y="154"/>
                    </a:lnTo>
                    <a:lnTo>
                      <a:pt x="234" y="158"/>
                    </a:lnTo>
                    <a:lnTo>
                      <a:pt x="228" y="160"/>
                    </a:lnTo>
                    <a:lnTo>
                      <a:pt x="222" y="164"/>
                    </a:lnTo>
                    <a:lnTo>
                      <a:pt x="216" y="166"/>
                    </a:lnTo>
                    <a:lnTo>
                      <a:pt x="213" y="170"/>
                    </a:lnTo>
                    <a:lnTo>
                      <a:pt x="207" y="172"/>
                    </a:lnTo>
                    <a:lnTo>
                      <a:pt x="201" y="175"/>
                    </a:lnTo>
                    <a:lnTo>
                      <a:pt x="196" y="177"/>
                    </a:lnTo>
                    <a:lnTo>
                      <a:pt x="190" y="181"/>
                    </a:lnTo>
                    <a:lnTo>
                      <a:pt x="184" y="183"/>
                    </a:lnTo>
                    <a:lnTo>
                      <a:pt x="180" y="187"/>
                    </a:lnTo>
                    <a:lnTo>
                      <a:pt x="175" y="189"/>
                    </a:lnTo>
                    <a:lnTo>
                      <a:pt x="171" y="192"/>
                    </a:lnTo>
                    <a:lnTo>
                      <a:pt x="163" y="194"/>
                    </a:lnTo>
                    <a:lnTo>
                      <a:pt x="159" y="198"/>
                    </a:lnTo>
                    <a:lnTo>
                      <a:pt x="154" y="200"/>
                    </a:lnTo>
                    <a:lnTo>
                      <a:pt x="148" y="204"/>
                    </a:lnTo>
                    <a:lnTo>
                      <a:pt x="144" y="206"/>
                    </a:lnTo>
                    <a:lnTo>
                      <a:pt x="140" y="208"/>
                    </a:lnTo>
                    <a:lnTo>
                      <a:pt x="135" y="210"/>
                    </a:lnTo>
                    <a:lnTo>
                      <a:pt x="129" y="213"/>
                    </a:lnTo>
                    <a:lnTo>
                      <a:pt x="125" y="215"/>
                    </a:lnTo>
                    <a:lnTo>
                      <a:pt x="121" y="219"/>
                    </a:lnTo>
                    <a:lnTo>
                      <a:pt x="118" y="221"/>
                    </a:lnTo>
                    <a:lnTo>
                      <a:pt x="112" y="225"/>
                    </a:lnTo>
                    <a:lnTo>
                      <a:pt x="108" y="227"/>
                    </a:lnTo>
                    <a:lnTo>
                      <a:pt x="104" y="229"/>
                    </a:lnTo>
                    <a:lnTo>
                      <a:pt x="101" y="231"/>
                    </a:lnTo>
                    <a:lnTo>
                      <a:pt x="95" y="234"/>
                    </a:lnTo>
                    <a:lnTo>
                      <a:pt x="91" y="236"/>
                    </a:lnTo>
                    <a:lnTo>
                      <a:pt x="87" y="240"/>
                    </a:lnTo>
                    <a:lnTo>
                      <a:pt x="83" y="242"/>
                    </a:lnTo>
                    <a:lnTo>
                      <a:pt x="80" y="244"/>
                    </a:lnTo>
                    <a:lnTo>
                      <a:pt x="76" y="246"/>
                    </a:lnTo>
                    <a:lnTo>
                      <a:pt x="72" y="248"/>
                    </a:lnTo>
                    <a:lnTo>
                      <a:pt x="64" y="253"/>
                    </a:lnTo>
                    <a:lnTo>
                      <a:pt x="57" y="257"/>
                    </a:lnTo>
                    <a:lnTo>
                      <a:pt x="51" y="263"/>
                    </a:lnTo>
                    <a:lnTo>
                      <a:pt x="44" y="267"/>
                    </a:lnTo>
                    <a:lnTo>
                      <a:pt x="40" y="270"/>
                    </a:lnTo>
                    <a:lnTo>
                      <a:pt x="34" y="274"/>
                    </a:lnTo>
                    <a:lnTo>
                      <a:pt x="28" y="278"/>
                    </a:lnTo>
                    <a:lnTo>
                      <a:pt x="24" y="282"/>
                    </a:lnTo>
                    <a:lnTo>
                      <a:pt x="21" y="286"/>
                    </a:lnTo>
                    <a:lnTo>
                      <a:pt x="17" y="289"/>
                    </a:lnTo>
                    <a:lnTo>
                      <a:pt x="13" y="297"/>
                    </a:lnTo>
                    <a:lnTo>
                      <a:pt x="9" y="303"/>
                    </a:lnTo>
                    <a:lnTo>
                      <a:pt x="7" y="307"/>
                    </a:lnTo>
                    <a:lnTo>
                      <a:pt x="5" y="310"/>
                    </a:lnTo>
                    <a:lnTo>
                      <a:pt x="5" y="316"/>
                    </a:lnTo>
                    <a:lnTo>
                      <a:pt x="4" y="322"/>
                    </a:lnTo>
                    <a:lnTo>
                      <a:pt x="4" y="328"/>
                    </a:lnTo>
                    <a:lnTo>
                      <a:pt x="4" y="335"/>
                    </a:lnTo>
                    <a:lnTo>
                      <a:pt x="2" y="343"/>
                    </a:lnTo>
                    <a:lnTo>
                      <a:pt x="2" y="354"/>
                    </a:lnTo>
                    <a:lnTo>
                      <a:pt x="2" y="362"/>
                    </a:lnTo>
                    <a:lnTo>
                      <a:pt x="2" y="373"/>
                    </a:lnTo>
                    <a:lnTo>
                      <a:pt x="0" y="383"/>
                    </a:lnTo>
                    <a:lnTo>
                      <a:pt x="0" y="394"/>
                    </a:lnTo>
                    <a:lnTo>
                      <a:pt x="0" y="405"/>
                    </a:lnTo>
                    <a:lnTo>
                      <a:pt x="0" y="421"/>
                    </a:lnTo>
                    <a:lnTo>
                      <a:pt x="0" y="432"/>
                    </a:lnTo>
                    <a:lnTo>
                      <a:pt x="2" y="447"/>
                    </a:lnTo>
                    <a:lnTo>
                      <a:pt x="2" y="461"/>
                    </a:lnTo>
                    <a:lnTo>
                      <a:pt x="2" y="476"/>
                    </a:lnTo>
                    <a:lnTo>
                      <a:pt x="2" y="489"/>
                    </a:lnTo>
                    <a:lnTo>
                      <a:pt x="2" y="506"/>
                    </a:lnTo>
                    <a:lnTo>
                      <a:pt x="2" y="521"/>
                    </a:lnTo>
                    <a:lnTo>
                      <a:pt x="4" y="537"/>
                    </a:lnTo>
                    <a:lnTo>
                      <a:pt x="4" y="552"/>
                    </a:lnTo>
                    <a:lnTo>
                      <a:pt x="4" y="569"/>
                    </a:lnTo>
                    <a:lnTo>
                      <a:pt x="4" y="584"/>
                    </a:lnTo>
                    <a:lnTo>
                      <a:pt x="5" y="603"/>
                    </a:lnTo>
                    <a:lnTo>
                      <a:pt x="5" y="618"/>
                    </a:lnTo>
                    <a:lnTo>
                      <a:pt x="5" y="636"/>
                    </a:lnTo>
                    <a:lnTo>
                      <a:pt x="7" y="653"/>
                    </a:lnTo>
                    <a:lnTo>
                      <a:pt x="9" y="670"/>
                    </a:lnTo>
                    <a:lnTo>
                      <a:pt x="9" y="687"/>
                    </a:lnTo>
                    <a:lnTo>
                      <a:pt x="11" y="706"/>
                    </a:lnTo>
                    <a:lnTo>
                      <a:pt x="11" y="723"/>
                    </a:lnTo>
                    <a:lnTo>
                      <a:pt x="13" y="740"/>
                    </a:lnTo>
                    <a:lnTo>
                      <a:pt x="13" y="755"/>
                    </a:lnTo>
                    <a:lnTo>
                      <a:pt x="13" y="772"/>
                    </a:lnTo>
                    <a:lnTo>
                      <a:pt x="15" y="790"/>
                    </a:lnTo>
                    <a:lnTo>
                      <a:pt x="15" y="807"/>
                    </a:lnTo>
                    <a:lnTo>
                      <a:pt x="15" y="822"/>
                    </a:lnTo>
                    <a:lnTo>
                      <a:pt x="17" y="839"/>
                    </a:lnTo>
                    <a:lnTo>
                      <a:pt x="19" y="854"/>
                    </a:lnTo>
                    <a:lnTo>
                      <a:pt x="19" y="869"/>
                    </a:lnTo>
                    <a:lnTo>
                      <a:pt x="19" y="885"/>
                    </a:lnTo>
                    <a:lnTo>
                      <a:pt x="21" y="900"/>
                    </a:lnTo>
                    <a:lnTo>
                      <a:pt x="21" y="915"/>
                    </a:lnTo>
                    <a:lnTo>
                      <a:pt x="23" y="928"/>
                    </a:lnTo>
                    <a:lnTo>
                      <a:pt x="24" y="942"/>
                    </a:lnTo>
                    <a:lnTo>
                      <a:pt x="24" y="957"/>
                    </a:lnTo>
                    <a:lnTo>
                      <a:pt x="24" y="968"/>
                    </a:lnTo>
                    <a:lnTo>
                      <a:pt x="26" y="982"/>
                    </a:lnTo>
                    <a:lnTo>
                      <a:pt x="26" y="993"/>
                    </a:lnTo>
                    <a:lnTo>
                      <a:pt x="28" y="1004"/>
                    </a:lnTo>
                    <a:lnTo>
                      <a:pt x="28" y="1014"/>
                    </a:lnTo>
                    <a:lnTo>
                      <a:pt x="30" y="1025"/>
                    </a:lnTo>
                    <a:lnTo>
                      <a:pt x="30" y="1033"/>
                    </a:lnTo>
                    <a:lnTo>
                      <a:pt x="30" y="1043"/>
                    </a:lnTo>
                    <a:lnTo>
                      <a:pt x="30" y="1050"/>
                    </a:lnTo>
                    <a:lnTo>
                      <a:pt x="32" y="1058"/>
                    </a:lnTo>
                    <a:lnTo>
                      <a:pt x="32" y="1063"/>
                    </a:lnTo>
                    <a:lnTo>
                      <a:pt x="32" y="1069"/>
                    </a:lnTo>
                    <a:lnTo>
                      <a:pt x="34" y="1073"/>
                    </a:lnTo>
                    <a:lnTo>
                      <a:pt x="34" y="1077"/>
                    </a:lnTo>
                    <a:lnTo>
                      <a:pt x="36" y="1081"/>
                    </a:lnTo>
                    <a:lnTo>
                      <a:pt x="36" y="1082"/>
                    </a:lnTo>
                    <a:lnTo>
                      <a:pt x="36" y="1086"/>
                    </a:lnTo>
                    <a:lnTo>
                      <a:pt x="40" y="1088"/>
                    </a:lnTo>
                    <a:lnTo>
                      <a:pt x="44" y="1092"/>
                    </a:lnTo>
                    <a:lnTo>
                      <a:pt x="49" y="1096"/>
                    </a:lnTo>
                    <a:lnTo>
                      <a:pt x="55" y="1100"/>
                    </a:lnTo>
                    <a:lnTo>
                      <a:pt x="63" y="1103"/>
                    </a:lnTo>
                    <a:lnTo>
                      <a:pt x="66" y="1107"/>
                    </a:lnTo>
                    <a:lnTo>
                      <a:pt x="70" y="1109"/>
                    </a:lnTo>
                    <a:lnTo>
                      <a:pt x="76" y="1111"/>
                    </a:lnTo>
                    <a:lnTo>
                      <a:pt x="82" y="1113"/>
                    </a:lnTo>
                    <a:lnTo>
                      <a:pt x="85" y="1115"/>
                    </a:lnTo>
                    <a:lnTo>
                      <a:pt x="91" y="1119"/>
                    </a:lnTo>
                    <a:lnTo>
                      <a:pt x="95" y="1120"/>
                    </a:lnTo>
                    <a:lnTo>
                      <a:pt x="102" y="1122"/>
                    </a:lnTo>
                    <a:lnTo>
                      <a:pt x="106" y="1124"/>
                    </a:lnTo>
                    <a:lnTo>
                      <a:pt x="112" y="1126"/>
                    </a:lnTo>
                    <a:lnTo>
                      <a:pt x="118" y="1130"/>
                    </a:lnTo>
                    <a:lnTo>
                      <a:pt x="125" y="1134"/>
                    </a:lnTo>
                    <a:lnTo>
                      <a:pt x="131" y="1136"/>
                    </a:lnTo>
                    <a:lnTo>
                      <a:pt x="137" y="1138"/>
                    </a:lnTo>
                    <a:lnTo>
                      <a:pt x="144" y="1140"/>
                    </a:lnTo>
                    <a:lnTo>
                      <a:pt x="150" y="1141"/>
                    </a:lnTo>
                    <a:lnTo>
                      <a:pt x="156" y="1145"/>
                    </a:lnTo>
                    <a:lnTo>
                      <a:pt x="163" y="1147"/>
                    </a:lnTo>
                    <a:lnTo>
                      <a:pt x="169" y="1149"/>
                    </a:lnTo>
                    <a:lnTo>
                      <a:pt x="175" y="1153"/>
                    </a:lnTo>
                    <a:lnTo>
                      <a:pt x="182" y="1155"/>
                    </a:lnTo>
                    <a:lnTo>
                      <a:pt x="188" y="1157"/>
                    </a:lnTo>
                    <a:lnTo>
                      <a:pt x="194" y="1159"/>
                    </a:lnTo>
                    <a:lnTo>
                      <a:pt x="201" y="1160"/>
                    </a:lnTo>
                    <a:lnTo>
                      <a:pt x="207" y="1162"/>
                    </a:lnTo>
                    <a:lnTo>
                      <a:pt x="213" y="1166"/>
                    </a:lnTo>
                    <a:lnTo>
                      <a:pt x="220" y="1168"/>
                    </a:lnTo>
                    <a:lnTo>
                      <a:pt x="226" y="1170"/>
                    </a:lnTo>
                    <a:lnTo>
                      <a:pt x="232" y="1170"/>
                    </a:lnTo>
                    <a:lnTo>
                      <a:pt x="237" y="1172"/>
                    </a:lnTo>
                    <a:lnTo>
                      <a:pt x="243" y="1174"/>
                    </a:lnTo>
                    <a:lnTo>
                      <a:pt x="251" y="1176"/>
                    </a:lnTo>
                    <a:lnTo>
                      <a:pt x="256" y="1178"/>
                    </a:lnTo>
                    <a:lnTo>
                      <a:pt x="262" y="1179"/>
                    </a:lnTo>
                    <a:lnTo>
                      <a:pt x="268" y="1179"/>
                    </a:lnTo>
                    <a:lnTo>
                      <a:pt x="273" y="1181"/>
                    </a:lnTo>
                    <a:lnTo>
                      <a:pt x="277" y="1183"/>
                    </a:lnTo>
                    <a:lnTo>
                      <a:pt x="283" y="1185"/>
                    </a:lnTo>
                    <a:lnTo>
                      <a:pt x="287" y="1185"/>
                    </a:lnTo>
                    <a:lnTo>
                      <a:pt x="292" y="1187"/>
                    </a:lnTo>
                    <a:lnTo>
                      <a:pt x="296" y="1187"/>
                    </a:lnTo>
                    <a:lnTo>
                      <a:pt x="300" y="1189"/>
                    </a:lnTo>
                    <a:lnTo>
                      <a:pt x="304" y="1189"/>
                    </a:lnTo>
                    <a:lnTo>
                      <a:pt x="310" y="1189"/>
                    </a:lnTo>
                    <a:lnTo>
                      <a:pt x="315" y="1189"/>
                    </a:lnTo>
                    <a:lnTo>
                      <a:pt x="321" y="1189"/>
                    </a:lnTo>
                    <a:lnTo>
                      <a:pt x="325" y="1189"/>
                    </a:lnTo>
                    <a:lnTo>
                      <a:pt x="331" y="1189"/>
                    </a:lnTo>
                    <a:lnTo>
                      <a:pt x="332" y="1185"/>
                    </a:lnTo>
                    <a:lnTo>
                      <a:pt x="336" y="1181"/>
                    </a:lnTo>
                    <a:lnTo>
                      <a:pt x="342" y="1178"/>
                    </a:lnTo>
                    <a:lnTo>
                      <a:pt x="348" y="1174"/>
                    </a:lnTo>
                    <a:lnTo>
                      <a:pt x="351" y="1172"/>
                    </a:lnTo>
                    <a:lnTo>
                      <a:pt x="355" y="1168"/>
                    </a:lnTo>
                    <a:lnTo>
                      <a:pt x="359" y="1166"/>
                    </a:lnTo>
                    <a:lnTo>
                      <a:pt x="363" y="1164"/>
                    </a:lnTo>
                    <a:lnTo>
                      <a:pt x="369" y="1160"/>
                    </a:lnTo>
                    <a:lnTo>
                      <a:pt x="372" y="1157"/>
                    </a:lnTo>
                    <a:lnTo>
                      <a:pt x="376" y="1153"/>
                    </a:lnTo>
                    <a:lnTo>
                      <a:pt x="382" y="1151"/>
                    </a:lnTo>
                    <a:lnTo>
                      <a:pt x="388" y="1147"/>
                    </a:lnTo>
                    <a:lnTo>
                      <a:pt x="393" y="1143"/>
                    </a:lnTo>
                    <a:lnTo>
                      <a:pt x="397" y="1140"/>
                    </a:lnTo>
                    <a:lnTo>
                      <a:pt x="403" y="1136"/>
                    </a:lnTo>
                    <a:lnTo>
                      <a:pt x="408" y="1130"/>
                    </a:lnTo>
                    <a:lnTo>
                      <a:pt x="414" y="1126"/>
                    </a:lnTo>
                    <a:lnTo>
                      <a:pt x="420" y="1122"/>
                    </a:lnTo>
                    <a:lnTo>
                      <a:pt x="426" y="1119"/>
                    </a:lnTo>
                    <a:lnTo>
                      <a:pt x="431" y="1115"/>
                    </a:lnTo>
                    <a:lnTo>
                      <a:pt x="437" y="1109"/>
                    </a:lnTo>
                    <a:lnTo>
                      <a:pt x="443" y="1105"/>
                    </a:lnTo>
                    <a:lnTo>
                      <a:pt x="450" y="1101"/>
                    </a:lnTo>
                    <a:lnTo>
                      <a:pt x="456" y="1098"/>
                    </a:lnTo>
                    <a:lnTo>
                      <a:pt x="462" y="1092"/>
                    </a:lnTo>
                    <a:lnTo>
                      <a:pt x="469" y="1088"/>
                    </a:lnTo>
                    <a:lnTo>
                      <a:pt x="475" y="1084"/>
                    </a:lnTo>
                    <a:lnTo>
                      <a:pt x="481" y="1079"/>
                    </a:lnTo>
                    <a:lnTo>
                      <a:pt x="486" y="1075"/>
                    </a:lnTo>
                    <a:lnTo>
                      <a:pt x="492" y="1071"/>
                    </a:lnTo>
                    <a:lnTo>
                      <a:pt x="498" y="1065"/>
                    </a:lnTo>
                    <a:lnTo>
                      <a:pt x="503" y="1062"/>
                    </a:lnTo>
                    <a:lnTo>
                      <a:pt x="509" y="1058"/>
                    </a:lnTo>
                    <a:lnTo>
                      <a:pt x="515" y="1054"/>
                    </a:lnTo>
                    <a:lnTo>
                      <a:pt x="522" y="1050"/>
                    </a:lnTo>
                    <a:lnTo>
                      <a:pt x="526" y="1044"/>
                    </a:lnTo>
                    <a:lnTo>
                      <a:pt x="532" y="1041"/>
                    </a:lnTo>
                    <a:lnTo>
                      <a:pt x="538" y="1037"/>
                    </a:lnTo>
                    <a:lnTo>
                      <a:pt x="541" y="1033"/>
                    </a:lnTo>
                    <a:lnTo>
                      <a:pt x="547" y="1029"/>
                    </a:lnTo>
                    <a:lnTo>
                      <a:pt x="551" y="1027"/>
                    </a:lnTo>
                    <a:lnTo>
                      <a:pt x="557" y="1024"/>
                    </a:lnTo>
                    <a:lnTo>
                      <a:pt x="562" y="1022"/>
                    </a:lnTo>
                    <a:lnTo>
                      <a:pt x="566" y="1018"/>
                    </a:lnTo>
                    <a:lnTo>
                      <a:pt x="570" y="1014"/>
                    </a:lnTo>
                    <a:lnTo>
                      <a:pt x="574" y="1010"/>
                    </a:lnTo>
                    <a:lnTo>
                      <a:pt x="578" y="1008"/>
                    </a:lnTo>
                    <a:lnTo>
                      <a:pt x="583" y="1004"/>
                    </a:lnTo>
                    <a:lnTo>
                      <a:pt x="589" y="1001"/>
                    </a:lnTo>
                    <a:lnTo>
                      <a:pt x="593" y="997"/>
                    </a:lnTo>
                    <a:lnTo>
                      <a:pt x="597" y="995"/>
                    </a:lnTo>
                    <a:lnTo>
                      <a:pt x="599" y="993"/>
                    </a:lnTo>
                    <a:lnTo>
                      <a:pt x="600" y="993"/>
                    </a:lnTo>
                    <a:lnTo>
                      <a:pt x="572" y="938"/>
                    </a:lnTo>
                    <a:lnTo>
                      <a:pt x="568" y="940"/>
                    </a:lnTo>
                    <a:lnTo>
                      <a:pt x="566" y="942"/>
                    </a:lnTo>
                    <a:lnTo>
                      <a:pt x="562" y="946"/>
                    </a:lnTo>
                    <a:lnTo>
                      <a:pt x="557" y="949"/>
                    </a:lnTo>
                    <a:lnTo>
                      <a:pt x="549" y="953"/>
                    </a:lnTo>
                    <a:lnTo>
                      <a:pt x="545" y="957"/>
                    </a:lnTo>
                    <a:lnTo>
                      <a:pt x="541" y="961"/>
                    </a:lnTo>
                    <a:lnTo>
                      <a:pt x="538" y="963"/>
                    </a:lnTo>
                    <a:lnTo>
                      <a:pt x="534" y="966"/>
                    </a:lnTo>
                    <a:lnTo>
                      <a:pt x="530" y="970"/>
                    </a:lnTo>
                    <a:lnTo>
                      <a:pt x="524" y="974"/>
                    </a:lnTo>
                    <a:lnTo>
                      <a:pt x="521" y="976"/>
                    </a:lnTo>
                    <a:lnTo>
                      <a:pt x="517" y="982"/>
                    </a:lnTo>
                    <a:lnTo>
                      <a:pt x="511" y="984"/>
                    </a:lnTo>
                    <a:lnTo>
                      <a:pt x="505" y="989"/>
                    </a:lnTo>
                    <a:lnTo>
                      <a:pt x="500" y="993"/>
                    </a:lnTo>
                    <a:lnTo>
                      <a:pt x="496" y="997"/>
                    </a:lnTo>
                    <a:lnTo>
                      <a:pt x="490" y="1001"/>
                    </a:lnTo>
                    <a:lnTo>
                      <a:pt x="484" y="1006"/>
                    </a:lnTo>
                    <a:lnTo>
                      <a:pt x="479" y="1010"/>
                    </a:lnTo>
                    <a:lnTo>
                      <a:pt x="473" y="1014"/>
                    </a:lnTo>
                    <a:lnTo>
                      <a:pt x="467" y="1018"/>
                    </a:lnTo>
                    <a:lnTo>
                      <a:pt x="462" y="1024"/>
                    </a:lnTo>
                    <a:lnTo>
                      <a:pt x="456" y="1027"/>
                    </a:lnTo>
                    <a:lnTo>
                      <a:pt x="450" y="1033"/>
                    </a:lnTo>
                    <a:lnTo>
                      <a:pt x="443" y="1037"/>
                    </a:lnTo>
                    <a:lnTo>
                      <a:pt x="437" y="1041"/>
                    </a:lnTo>
                    <a:lnTo>
                      <a:pt x="431" y="1044"/>
                    </a:lnTo>
                    <a:lnTo>
                      <a:pt x="426" y="1050"/>
                    </a:lnTo>
                    <a:lnTo>
                      <a:pt x="420" y="1054"/>
                    </a:lnTo>
                    <a:lnTo>
                      <a:pt x="414" y="1058"/>
                    </a:lnTo>
                    <a:lnTo>
                      <a:pt x="408" y="1063"/>
                    </a:lnTo>
                    <a:lnTo>
                      <a:pt x="403" y="1067"/>
                    </a:lnTo>
                    <a:lnTo>
                      <a:pt x="397" y="1071"/>
                    </a:lnTo>
                    <a:lnTo>
                      <a:pt x="391" y="1075"/>
                    </a:lnTo>
                    <a:lnTo>
                      <a:pt x="386" y="1079"/>
                    </a:lnTo>
                    <a:lnTo>
                      <a:pt x="382" y="1082"/>
                    </a:lnTo>
                    <a:lnTo>
                      <a:pt x="376" y="1086"/>
                    </a:lnTo>
                    <a:lnTo>
                      <a:pt x="370" y="1090"/>
                    </a:lnTo>
                    <a:lnTo>
                      <a:pt x="367" y="1094"/>
                    </a:lnTo>
                    <a:lnTo>
                      <a:pt x="361" y="1098"/>
                    </a:lnTo>
                    <a:lnTo>
                      <a:pt x="357" y="1100"/>
                    </a:lnTo>
                    <a:lnTo>
                      <a:pt x="351" y="1103"/>
                    </a:lnTo>
                    <a:lnTo>
                      <a:pt x="348" y="1105"/>
                    </a:lnTo>
                    <a:lnTo>
                      <a:pt x="344" y="1109"/>
                    </a:lnTo>
                    <a:lnTo>
                      <a:pt x="340" y="1111"/>
                    </a:lnTo>
                    <a:lnTo>
                      <a:pt x="336" y="1113"/>
                    </a:lnTo>
                    <a:lnTo>
                      <a:pt x="332" y="1115"/>
                    </a:lnTo>
                    <a:lnTo>
                      <a:pt x="331" y="1119"/>
                    </a:lnTo>
                    <a:lnTo>
                      <a:pt x="323" y="1120"/>
                    </a:lnTo>
                    <a:lnTo>
                      <a:pt x="319" y="1124"/>
                    </a:lnTo>
                    <a:lnTo>
                      <a:pt x="315" y="1126"/>
                    </a:lnTo>
                    <a:lnTo>
                      <a:pt x="313" y="1126"/>
                    </a:lnTo>
                    <a:lnTo>
                      <a:pt x="311" y="1126"/>
                    </a:lnTo>
                    <a:lnTo>
                      <a:pt x="308" y="1126"/>
                    </a:lnTo>
                    <a:lnTo>
                      <a:pt x="304" y="1124"/>
                    </a:lnTo>
                    <a:lnTo>
                      <a:pt x="298" y="1124"/>
                    </a:lnTo>
                    <a:lnTo>
                      <a:pt x="292" y="1122"/>
                    </a:lnTo>
                    <a:lnTo>
                      <a:pt x="285" y="1120"/>
                    </a:lnTo>
                    <a:lnTo>
                      <a:pt x="277" y="1119"/>
                    </a:lnTo>
                    <a:lnTo>
                      <a:pt x="272" y="1119"/>
                    </a:lnTo>
                    <a:lnTo>
                      <a:pt x="266" y="1117"/>
                    </a:lnTo>
                    <a:lnTo>
                      <a:pt x="262" y="1115"/>
                    </a:lnTo>
                    <a:lnTo>
                      <a:pt x="258" y="1113"/>
                    </a:lnTo>
                    <a:lnTo>
                      <a:pt x="254" y="1113"/>
                    </a:lnTo>
                    <a:lnTo>
                      <a:pt x="249" y="1111"/>
                    </a:lnTo>
                    <a:lnTo>
                      <a:pt x="245" y="1111"/>
                    </a:lnTo>
                    <a:lnTo>
                      <a:pt x="239" y="1109"/>
                    </a:lnTo>
                    <a:lnTo>
                      <a:pt x="235" y="1109"/>
                    </a:lnTo>
                    <a:lnTo>
                      <a:pt x="230" y="1107"/>
                    </a:lnTo>
                    <a:lnTo>
                      <a:pt x="224" y="1105"/>
                    </a:lnTo>
                    <a:lnTo>
                      <a:pt x="220" y="1103"/>
                    </a:lnTo>
                    <a:lnTo>
                      <a:pt x="216" y="1103"/>
                    </a:lnTo>
                    <a:lnTo>
                      <a:pt x="211" y="1101"/>
                    </a:lnTo>
                    <a:lnTo>
                      <a:pt x="205" y="1100"/>
                    </a:lnTo>
                    <a:lnTo>
                      <a:pt x="201" y="1100"/>
                    </a:lnTo>
                    <a:lnTo>
                      <a:pt x="196" y="1098"/>
                    </a:lnTo>
                    <a:lnTo>
                      <a:pt x="190" y="1096"/>
                    </a:lnTo>
                    <a:lnTo>
                      <a:pt x="186" y="1096"/>
                    </a:lnTo>
                    <a:lnTo>
                      <a:pt x="180" y="1094"/>
                    </a:lnTo>
                    <a:lnTo>
                      <a:pt x="177" y="1092"/>
                    </a:lnTo>
                    <a:lnTo>
                      <a:pt x="171" y="1090"/>
                    </a:lnTo>
                    <a:lnTo>
                      <a:pt x="167" y="1088"/>
                    </a:lnTo>
                    <a:lnTo>
                      <a:pt x="161" y="1086"/>
                    </a:lnTo>
                    <a:lnTo>
                      <a:pt x="158" y="1086"/>
                    </a:lnTo>
                    <a:lnTo>
                      <a:pt x="152" y="1084"/>
                    </a:lnTo>
                    <a:lnTo>
                      <a:pt x="148" y="1082"/>
                    </a:lnTo>
                    <a:lnTo>
                      <a:pt x="144" y="1081"/>
                    </a:lnTo>
                    <a:lnTo>
                      <a:pt x="139" y="1081"/>
                    </a:lnTo>
                    <a:lnTo>
                      <a:pt x="135" y="1079"/>
                    </a:lnTo>
                    <a:lnTo>
                      <a:pt x="131" y="1077"/>
                    </a:lnTo>
                    <a:lnTo>
                      <a:pt x="127" y="1075"/>
                    </a:lnTo>
                    <a:lnTo>
                      <a:pt x="123" y="1075"/>
                    </a:lnTo>
                    <a:lnTo>
                      <a:pt x="116" y="1071"/>
                    </a:lnTo>
                    <a:lnTo>
                      <a:pt x="108" y="1067"/>
                    </a:lnTo>
                    <a:lnTo>
                      <a:pt x="102" y="1065"/>
                    </a:lnTo>
                    <a:lnTo>
                      <a:pt x="99" y="1063"/>
                    </a:lnTo>
                    <a:lnTo>
                      <a:pt x="93" y="1062"/>
                    </a:lnTo>
                    <a:lnTo>
                      <a:pt x="91" y="1060"/>
                    </a:lnTo>
                    <a:lnTo>
                      <a:pt x="89" y="1058"/>
                    </a:lnTo>
                    <a:lnTo>
                      <a:pt x="87" y="1056"/>
                    </a:lnTo>
                    <a:lnTo>
                      <a:pt x="87" y="1054"/>
                    </a:lnTo>
                    <a:lnTo>
                      <a:pt x="85" y="1052"/>
                    </a:lnTo>
                    <a:lnTo>
                      <a:pt x="85" y="1048"/>
                    </a:lnTo>
                    <a:lnTo>
                      <a:pt x="85" y="1044"/>
                    </a:lnTo>
                    <a:lnTo>
                      <a:pt x="85" y="1039"/>
                    </a:lnTo>
                    <a:lnTo>
                      <a:pt x="83" y="1033"/>
                    </a:lnTo>
                    <a:lnTo>
                      <a:pt x="83" y="1025"/>
                    </a:lnTo>
                    <a:lnTo>
                      <a:pt x="83" y="1020"/>
                    </a:lnTo>
                    <a:lnTo>
                      <a:pt x="82" y="1010"/>
                    </a:lnTo>
                    <a:lnTo>
                      <a:pt x="82" y="1003"/>
                    </a:lnTo>
                    <a:lnTo>
                      <a:pt x="80" y="993"/>
                    </a:lnTo>
                    <a:lnTo>
                      <a:pt x="80" y="984"/>
                    </a:lnTo>
                    <a:lnTo>
                      <a:pt x="80" y="972"/>
                    </a:lnTo>
                    <a:lnTo>
                      <a:pt x="78" y="961"/>
                    </a:lnTo>
                    <a:lnTo>
                      <a:pt x="78" y="949"/>
                    </a:lnTo>
                    <a:lnTo>
                      <a:pt x="78" y="938"/>
                    </a:lnTo>
                    <a:lnTo>
                      <a:pt x="76" y="925"/>
                    </a:lnTo>
                    <a:lnTo>
                      <a:pt x="76" y="911"/>
                    </a:lnTo>
                    <a:lnTo>
                      <a:pt x="74" y="896"/>
                    </a:lnTo>
                    <a:lnTo>
                      <a:pt x="74" y="883"/>
                    </a:lnTo>
                    <a:lnTo>
                      <a:pt x="72" y="868"/>
                    </a:lnTo>
                    <a:lnTo>
                      <a:pt x="72" y="854"/>
                    </a:lnTo>
                    <a:lnTo>
                      <a:pt x="70" y="839"/>
                    </a:lnTo>
                    <a:lnTo>
                      <a:pt x="70" y="824"/>
                    </a:lnTo>
                    <a:lnTo>
                      <a:pt x="68" y="807"/>
                    </a:lnTo>
                    <a:lnTo>
                      <a:pt x="68" y="792"/>
                    </a:lnTo>
                    <a:lnTo>
                      <a:pt x="68" y="776"/>
                    </a:lnTo>
                    <a:lnTo>
                      <a:pt x="66" y="759"/>
                    </a:lnTo>
                    <a:lnTo>
                      <a:pt x="64" y="742"/>
                    </a:lnTo>
                    <a:lnTo>
                      <a:pt x="64" y="727"/>
                    </a:lnTo>
                    <a:lnTo>
                      <a:pt x="64" y="710"/>
                    </a:lnTo>
                    <a:lnTo>
                      <a:pt x="64" y="695"/>
                    </a:lnTo>
                    <a:lnTo>
                      <a:pt x="63" y="677"/>
                    </a:lnTo>
                    <a:lnTo>
                      <a:pt x="63" y="660"/>
                    </a:lnTo>
                    <a:lnTo>
                      <a:pt x="61" y="643"/>
                    </a:lnTo>
                    <a:lnTo>
                      <a:pt x="61" y="628"/>
                    </a:lnTo>
                    <a:lnTo>
                      <a:pt x="59" y="611"/>
                    </a:lnTo>
                    <a:lnTo>
                      <a:pt x="59" y="596"/>
                    </a:lnTo>
                    <a:lnTo>
                      <a:pt x="59" y="579"/>
                    </a:lnTo>
                    <a:lnTo>
                      <a:pt x="59" y="565"/>
                    </a:lnTo>
                    <a:lnTo>
                      <a:pt x="57" y="548"/>
                    </a:lnTo>
                    <a:lnTo>
                      <a:pt x="57" y="533"/>
                    </a:lnTo>
                    <a:lnTo>
                      <a:pt x="55" y="518"/>
                    </a:lnTo>
                    <a:lnTo>
                      <a:pt x="55" y="502"/>
                    </a:lnTo>
                    <a:lnTo>
                      <a:pt x="55" y="489"/>
                    </a:lnTo>
                    <a:lnTo>
                      <a:pt x="55" y="476"/>
                    </a:lnTo>
                    <a:lnTo>
                      <a:pt x="55" y="463"/>
                    </a:lnTo>
                    <a:lnTo>
                      <a:pt x="55" y="449"/>
                    </a:lnTo>
                    <a:lnTo>
                      <a:pt x="55" y="436"/>
                    </a:lnTo>
                    <a:lnTo>
                      <a:pt x="55" y="424"/>
                    </a:lnTo>
                    <a:lnTo>
                      <a:pt x="55" y="413"/>
                    </a:lnTo>
                    <a:lnTo>
                      <a:pt x="55" y="402"/>
                    </a:lnTo>
                    <a:lnTo>
                      <a:pt x="55" y="392"/>
                    </a:lnTo>
                    <a:lnTo>
                      <a:pt x="55" y="383"/>
                    </a:lnTo>
                    <a:lnTo>
                      <a:pt x="55" y="373"/>
                    </a:lnTo>
                    <a:lnTo>
                      <a:pt x="55" y="366"/>
                    </a:lnTo>
                    <a:lnTo>
                      <a:pt x="55" y="356"/>
                    </a:lnTo>
                    <a:lnTo>
                      <a:pt x="55" y="350"/>
                    </a:lnTo>
                    <a:lnTo>
                      <a:pt x="57" y="343"/>
                    </a:lnTo>
                    <a:lnTo>
                      <a:pt x="57" y="339"/>
                    </a:lnTo>
                    <a:lnTo>
                      <a:pt x="59" y="333"/>
                    </a:lnTo>
                    <a:lnTo>
                      <a:pt x="59" y="329"/>
                    </a:lnTo>
                    <a:lnTo>
                      <a:pt x="61" y="328"/>
                    </a:lnTo>
                    <a:lnTo>
                      <a:pt x="63" y="326"/>
                    </a:lnTo>
                    <a:lnTo>
                      <a:pt x="64" y="322"/>
                    </a:lnTo>
                    <a:lnTo>
                      <a:pt x="68" y="318"/>
                    </a:lnTo>
                    <a:lnTo>
                      <a:pt x="70" y="316"/>
                    </a:lnTo>
                    <a:lnTo>
                      <a:pt x="74" y="314"/>
                    </a:lnTo>
                    <a:lnTo>
                      <a:pt x="78" y="310"/>
                    </a:lnTo>
                    <a:lnTo>
                      <a:pt x="82" y="308"/>
                    </a:lnTo>
                    <a:lnTo>
                      <a:pt x="85" y="305"/>
                    </a:lnTo>
                    <a:lnTo>
                      <a:pt x="91" y="303"/>
                    </a:lnTo>
                    <a:lnTo>
                      <a:pt x="95" y="299"/>
                    </a:lnTo>
                    <a:lnTo>
                      <a:pt x="101" y="295"/>
                    </a:lnTo>
                    <a:lnTo>
                      <a:pt x="106" y="291"/>
                    </a:lnTo>
                    <a:lnTo>
                      <a:pt x="112" y="289"/>
                    </a:lnTo>
                    <a:lnTo>
                      <a:pt x="120" y="286"/>
                    </a:lnTo>
                    <a:lnTo>
                      <a:pt x="125" y="282"/>
                    </a:lnTo>
                    <a:lnTo>
                      <a:pt x="133" y="276"/>
                    </a:lnTo>
                    <a:lnTo>
                      <a:pt x="140" y="272"/>
                    </a:lnTo>
                    <a:lnTo>
                      <a:pt x="146" y="269"/>
                    </a:lnTo>
                    <a:lnTo>
                      <a:pt x="156" y="263"/>
                    </a:lnTo>
                    <a:lnTo>
                      <a:pt x="161" y="259"/>
                    </a:lnTo>
                    <a:lnTo>
                      <a:pt x="171" y="253"/>
                    </a:lnTo>
                    <a:lnTo>
                      <a:pt x="178" y="248"/>
                    </a:lnTo>
                    <a:lnTo>
                      <a:pt x="188" y="244"/>
                    </a:lnTo>
                    <a:lnTo>
                      <a:pt x="196" y="238"/>
                    </a:lnTo>
                    <a:lnTo>
                      <a:pt x="205" y="234"/>
                    </a:lnTo>
                    <a:lnTo>
                      <a:pt x="213" y="229"/>
                    </a:lnTo>
                    <a:lnTo>
                      <a:pt x="222" y="225"/>
                    </a:lnTo>
                    <a:lnTo>
                      <a:pt x="232" y="219"/>
                    </a:lnTo>
                    <a:lnTo>
                      <a:pt x="241" y="213"/>
                    </a:lnTo>
                    <a:lnTo>
                      <a:pt x="251" y="208"/>
                    </a:lnTo>
                    <a:lnTo>
                      <a:pt x="260" y="204"/>
                    </a:lnTo>
                    <a:lnTo>
                      <a:pt x="270" y="198"/>
                    </a:lnTo>
                    <a:lnTo>
                      <a:pt x="279" y="192"/>
                    </a:lnTo>
                    <a:lnTo>
                      <a:pt x="289" y="187"/>
                    </a:lnTo>
                    <a:lnTo>
                      <a:pt x="298" y="181"/>
                    </a:lnTo>
                    <a:lnTo>
                      <a:pt x="308" y="175"/>
                    </a:lnTo>
                    <a:lnTo>
                      <a:pt x="317" y="170"/>
                    </a:lnTo>
                    <a:lnTo>
                      <a:pt x="327" y="164"/>
                    </a:lnTo>
                    <a:lnTo>
                      <a:pt x="338" y="160"/>
                    </a:lnTo>
                    <a:lnTo>
                      <a:pt x="346" y="154"/>
                    </a:lnTo>
                    <a:lnTo>
                      <a:pt x="357" y="149"/>
                    </a:lnTo>
                    <a:lnTo>
                      <a:pt x="365" y="143"/>
                    </a:lnTo>
                    <a:lnTo>
                      <a:pt x="374" y="137"/>
                    </a:lnTo>
                    <a:lnTo>
                      <a:pt x="384" y="134"/>
                    </a:lnTo>
                    <a:lnTo>
                      <a:pt x="393" y="128"/>
                    </a:lnTo>
                    <a:lnTo>
                      <a:pt x="403" y="122"/>
                    </a:lnTo>
                    <a:lnTo>
                      <a:pt x="412" y="118"/>
                    </a:lnTo>
                    <a:lnTo>
                      <a:pt x="420" y="115"/>
                    </a:lnTo>
                    <a:lnTo>
                      <a:pt x="429" y="109"/>
                    </a:lnTo>
                    <a:lnTo>
                      <a:pt x="437" y="103"/>
                    </a:lnTo>
                    <a:lnTo>
                      <a:pt x="446" y="99"/>
                    </a:lnTo>
                    <a:lnTo>
                      <a:pt x="454" y="95"/>
                    </a:lnTo>
                    <a:lnTo>
                      <a:pt x="462" y="90"/>
                    </a:lnTo>
                    <a:lnTo>
                      <a:pt x="469" y="86"/>
                    </a:lnTo>
                    <a:lnTo>
                      <a:pt x="479" y="82"/>
                    </a:lnTo>
                    <a:lnTo>
                      <a:pt x="484" y="78"/>
                    </a:lnTo>
                    <a:lnTo>
                      <a:pt x="492" y="75"/>
                    </a:lnTo>
                    <a:lnTo>
                      <a:pt x="500" y="71"/>
                    </a:lnTo>
                    <a:lnTo>
                      <a:pt x="505" y="67"/>
                    </a:lnTo>
                    <a:lnTo>
                      <a:pt x="511" y="63"/>
                    </a:lnTo>
                    <a:lnTo>
                      <a:pt x="519" y="61"/>
                    </a:lnTo>
                    <a:lnTo>
                      <a:pt x="524" y="57"/>
                    </a:lnTo>
                    <a:lnTo>
                      <a:pt x="530" y="56"/>
                    </a:lnTo>
                    <a:lnTo>
                      <a:pt x="532" y="57"/>
                    </a:lnTo>
                    <a:lnTo>
                      <a:pt x="534" y="59"/>
                    </a:lnTo>
                    <a:lnTo>
                      <a:pt x="534" y="63"/>
                    </a:lnTo>
                    <a:lnTo>
                      <a:pt x="534" y="69"/>
                    </a:lnTo>
                    <a:lnTo>
                      <a:pt x="536" y="75"/>
                    </a:lnTo>
                    <a:lnTo>
                      <a:pt x="536" y="82"/>
                    </a:lnTo>
                    <a:lnTo>
                      <a:pt x="536" y="88"/>
                    </a:lnTo>
                    <a:lnTo>
                      <a:pt x="536" y="95"/>
                    </a:lnTo>
                    <a:lnTo>
                      <a:pt x="536" y="101"/>
                    </a:lnTo>
                    <a:lnTo>
                      <a:pt x="536" y="107"/>
                    </a:lnTo>
                    <a:lnTo>
                      <a:pt x="536" y="115"/>
                    </a:lnTo>
                    <a:lnTo>
                      <a:pt x="534" y="118"/>
                    </a:lnTo>
                    <a:lnTo>
                      <a:pt x="534" y="122"/>
                    </a:lnTo>
                    <a:lnTo>
                      <a:pt x="534" y="124"/>
                    </a:lnTo>
                    <a:lnTo>
                      <a:pt x="534" y="126"/>
                    </a:lnTo>
                    <a:lnTo>
                      <a:pt x="585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5" name="Freeform 118"/>
              <p:cNvSpPr>
                <a:spLocks/>
              </p:cNvSpPr>
              <p:nvPr/>
            </p:nvSpPr>
            <p:spPr bwMode="auto">
              <a:xfrm>
                <a:off x="2326" y="3305"/>
                <a:ext cx="81" cy="30"/>
              </a:xfrm>
              <a:custGeom>
                <a:avLst/>
                <a:gdLst>
                  <a:gd name="T0" fmla="*/ 44 w 192"/>
                  <a:gd name="T1" fmla="*/ 0 h 73"/>
                  <a:gd name="T2" fmla="*/ 192 w 192"/>
                  <a:gd name="T3" fmla="*/ 39 h 73"/>
                  <a:gd name="T4" fmla="*/ 168 w 192"/>
                  <a:gd name="T5" fmla="*/ 73 h 73"/>
                  <a:gd name="T6" fmla="*/ 0 w 192"/>
                  <a:gd name="T7" fmla="*/ 31 h 73"/>
                  <a:gd name="T8" fmla="*/ 44 w 192"/>
                  <a:gd name="T9" fmla="*/ 0 h 73"/>
                  <a:gd name="T10" fmla="*/ 44 w 192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2"/>
                  <a:gd name="T19" fmla="*/ 0 h 73"/>
                  <a:gd name="T20" fmla="*/ 192 w 192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2" h="73">
                    <a:moveTo>
                      <a:pt x="44" y="0"/>
                    </a:moveTo>
                    <a:lnTo>
                      <a:pt x="192" y="39"/>
                    </a:lnTo>
                    <a:lnTo>
                      <a:pt x="168" y="73"/>
                    </a:lnTo>
                    <a:lnTo>
                      <a:pt x="0" y="3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6" name="Freeform 119"/>
              <p:cNvSpPr>
                <a:spLocks/>
              </p:cNvSpPr>
              <p:nvPr/>
            </p:nvSpPr>
            <p:spPr bwMode="auto">
              <a:xfrm>
                <a:off x="2207" y="3262"/>
                <a:ext cx="72" cy="28"/>
              </a:xfrm>
              <a:custGeom>
                <a:avLst/>
                <a:gdLst>
                  <a:gd name="T0" fmla="*/ 48 w 171"/>
                  <a:gd name="T1" fmla="*/ 0 h 66"/>
                  <a:gd name="T2" fmla="*/ 171 w 171"/>
                  <a:gd name="T3" fmla="*/ 32 h 66"/>
                  <a:gd name="T4" fmla="*/ 135 w 171"/>
                  <a:gd name="T5" fmla="*/ 66 h 66"/>
                  <a:gd name="T6" fmla="*/ 0 w 171"/>
                  <a:gd name="T7" fmla="*/ 38 h 66"/>
                  <a:gd name="T8" fmla="*/ 48 w 171"/>
                  <a:gd name="T9" fmla="*/ 0 h 66"/>
                  <a:gd name="T10" fmla="*/ 48 w 171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1"/>
                  <a:gd name="T19" fmla="*/ 0 h 66"/>
                  <a:gd name="T20" fmla="*/ 171 w 171"/>
                  <a:gd name="T21" fmla="*/ 66 h 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1" h="66">
                    <a:moveTo>
                      <a:pt x="48" y="0"/>
                    </a:moveTo>
                    <a:lnTo>
                      <a:pt x="171" y="32"/>
                    </a:lnTo>
                    <a:lnTo>
                      <a:pt x="135" y="66"/>
                    </a:lnTo>
                    <a:lnTo>
                      <a:pt x="0" y="3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7" name="Freeform 120"/>
              <p:cNvSpPr>
                <a:spLocks/>
              </p:cNvSpPr>
              <p:nvPr/>
            </p:nvSpPr>
            <p:spPr bwMode="auto">
              <a:xfrm>
                <a:off x="2182" y="3301"/>
                <a:ext cx="276" cy="128"/>
              </a:xfrm>
              <a:custGeom>
                <a:avLst/>
                <a:gdLst>
                  <a:gd name="T0" fmla="*/ 417 w 662"/>
                  <a:gd name="T1" fmla="*/ 25 h 306"/>
                  <a:gd name="T2" fmla="*/ 392 w 662"/>
                  <a:gd name="T3" fmla="*/ 9 h 306"/>
                  <a:gd name="T4" fmla="*/ 365 w 662"/>
                  <a:gd name="T5" fmla="*/ 21 h 306"/>
                  <a:gd name="T6" fmla="*/ 333 w 662"/>
                  <a:gd name="T7" fmla="*/ 40 h 306"/>
                  <a:gd name="T8" fmla="*/ 291 w 662"/>
                  <a:gd name="T9" fmla="*/ 63 h 306"/>
                  <a:gd name="T10" fmla="*/ 244 w 662"/>
                  <a:gd name="T11" fmla="*/ 89 h 306"/>
                  <a:gd name="T12" fmla="*/ 194 w 662"/>
                  <a:gd name="T13" fmla="*/ 118 h 306"/>
                  <a:gd name="T14" fmla="*/ 143 w 662"/>
                  <a:gd name="T15" fmla="*/ 146 h 306"/>
                  <a:gd name="T16" fmla="*/ 97 w 662"/>
                  <a:gd name="T17" fmla="*/ 175 h 306"/>
                  <a:gd name="T18" fmla="*/ 57 w 662"/>
                  <a:gd name="T19" fmla="*/ 200 h 306"/>
                  <a:gd name="T20" fmla="*/ 27 w 662"/>
                  <a:gd name="T21" fmla="*/ 219 h 306"/>
                  <a:gd name="T22" fmla="*/ 6 w 662"/>
                  <a:gd name="T23" fmla="*/ 234 h 306"/>
                  <a:gd name="T24" fmla="*/ 10 w 662"/>
                  <a:gd name="T25" fmla="*/ 259 h 306"/>
                  <a:gd name="T26" fmla="*/ 38 w 662"/>
                  <a:gd name="T27" fmla="*/ 276 h 306"/>
                  <a:gd name="T28" fmla="*/ 71 w 662"/>
                  <a:gd name="T29" fmla="*/ 285 h 306"/>
                  <a:gd name="T30" fmla="*/ 99 w 662"/>
                  <a:gd name="T31" fmla="*/ 293 h 306"/>
                  <a:gd name="T32" fmla="*/ 131 w 662"/>
                  <a:gd name="T33" fmla="*/ 300 h 306"/>
                  <a:gd name="T34" fmla="*/ 164 w 662"/>
                  <a:gd name="T35" fmla="*/ 304 h 306"/>
                  <a:gd name="T36" fmla="*/ 192 w 662"/>
                  <a:gd name="T37" fmla="*/ 304 h 306"/>
                  <a:gd name="T38" fmla="*/ 217 w 662"/>
                  <a:gd name="T39" fmla="*/ 295 h 306"/>
                  <a:gd name="T40" fmla="*/ 242 w 662"/>
                  <a:gd name="T41" fmla="*/ 280 h 306"/>
                  <a:gd name="T42" fmla="*/ 276 w 662"/>
                  <a:gd name="T43" fmla="*/ 259 h 306"/>
                  <a:gd name="T44" fmla="*/ 316 w 662"/>
                  <a:gd name="T45" fmla="*/ 234 h 306"/>
                  <a:gd name="T46" fmla="*/ 361 w 662"/>
                  <a:gd name="T47" fmla="*/ 205 h 306"/>
                  <a:gd name="T48" fmla="*/ 407 w 662"/>
                  <a:gd name="T49" fmla="*/ 177 h 306"/>
                  <a:gd name="T50" fmla="*/ 455 w 662"/>
                  <a:gd name="T51" fmla="*/ 145 h 306"/>
                  <a:gd name="T52" fmla="*/ 502 w 662"/>
                  <a:gd name="T53" fmla="*/ 116 h 306"/>
                  <a:gd name="T54" fmla="*/ 544 w 662"/>
                  <a:gd name="T55" fmla="*/ 89 h 306"/>
                  <a:gd name="T56" fmla="*/ 582 w 662"/>
                  <a:gd name="T57" fmla="*/ 65 h 306"/>
                  <a:gd name="T58" fmla="*/ 612 w 662"/>
                  <a:gd name="T59" fmla="*/ 48 h 306"/>
                  <a:gd name="T60" fmla="*/ 618 w 662"/>
                  <a:gd name="T61" fmla="*/ 72 h 306"/>
                  <a:gd name="T62" fmla="*/ 618 w 662"/>
                  <a:gd name="T63" fmla="*/ 116 h 306"/>
                  <a:gd name="T64" fmla="*/ 662 w 662"/>
                  <a:gd name="T65" fmla="*/ 105 h 306"/>
                  <a:gd name="T66" fmla="*/ 662 w 662"/>
                  <a:gd name="T67" fmla="*/ 74 h 306"/>
                  <a:gd name="T68" fmla="*/ 660 w 662"/>
                  <a:gd name="T69" fmla="*/ 32 h 306"/>
                  <a:gd name="T70" fmla="*/ 652 w 662"/>
                  <a:gd name="T71" fmla="*/ 9 h 306"/>
                  <a:gd name="T72" fmla="*/ 626 w 662"/>
                  <a:gd name="T73" fmla="*/ 0 h 306"/>
                  <a:gd name="T74" fmla="*/ 597 w 662"/>
                  <a:gd name="T75" fmla="*/ 2 h 306"/>
                  <a:gd name="T76" fmla="*/ 572 w 662"/>
                  <a:gd name="T77" fmla="*/ 13 h 306"/>
                  <a:gd name="T78" fmla="*/ 538 w 662"/>
                  <a:gd name="T79" fmla="*/ 32 h 306"/>
                  <a:gd name="T80" fmla="*/ 493 w 662"/>
                  <a:gd name="T81" fmla="*/ 63 h 306"/>
                  <a:gd name="T82" fmla="*/ 439 w 662"/>
                  <a:gd name="T83" fmla="*/ 95 h 306"/>
                  <a:gd name="T84" fmla="*/ 384 w 662"/>
                  <a:gd name="T85" fmla="*/ 131 h 306"/>
                  <a:gd name="T86" fmla="*/ 327 w 662"/>
                  <a:gd name="T87" fmla="*/ 165 h 306"/>
                  <a:gd name="T88" fmla="*/ 276 w 662"/>
                  <a:gd name="T89" fmla="*/ 198 h 306"/>
                  <a:gd name="T90" fmla="*/ 230 w 662"/>
                  <a:gd name="T91" fmla="*/ 226 h 306"/>
                  <a:gd name="T92" fmla="*/ 196 w 662"/>
                  <a:gd name="T93" fmla="*/ 245 h 306"/>
                  <a:gd name="T94" fmla="*/ 173 w 662"/>
                  <a:gd name="T95" fmla="*/ 257 h 306"/>
                  <a:gd name="T96" fmla="*/ 141 w 662"/>
                  <a:gd name="T97" fmla="*/ 253 h 306"/>
                  <a:gd name="T98" fmla="*/ 116 w 662"/>
                  <a:gd name="T99" fmla="*/ 247 h 306"/>
                  <a:gd name="T100" fmla="*/ 90 w 662"/>
                  <a:gd name="T101" fmla="*/ 236 h 306"/>
                  <a:gd name="T102" fmla="*/ 112 w 662"/>
                  <a:gd name="T103" fmla="*/ 221 h 306"/>
                  <a:gd name="T104" fmla="*/ 139 w 662"/>
                  <a:gd name="T105" fmla="*/ 205 h 306"/>
                  <a:gd name="T106" fmla="*/ 173 w 662"/>
                  <a:gd name="T107" fmla="*/ 186 h 306"/>
                  <a:gd name="T108" fmla="*/ 213 w 662"/>
                  <a:gd name="T109" fmla="*/ 162 h 306"/>
                  <a:gd name="T110" fmla="*/ 257 w 662"/>
                  <a:gd name="T111" fmla="*/ 139 h 306"/>
                  <a:gd name="T112" fmla="*/ 301 w 662"/>
                  <a:gd name="T113" fmla="*/ 114 h 306"/>
                  <a:gd name="T114" fmla="*/ 342 w 662"/>
                  <a:gd name="T115" fmla="*/ 89 h 306"/>
                  <a:gd name="T116" fmla="*/ 379 w 662"/>
                  <a:gd name="T117" fmla="*/ 68 h 306"/>
                  <a:gd name="T118" fmla="*/ 407 w 662"/>
                  <a:gd name="T119" fmla="*/ 51 h 30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62"/>
                  <a:gd name="T181" fmla="*/ 0 h 306"/>
                  <a:gd name="T182" fmla="*/ 662 w 662"/>
                  <a:gd name="T183" fmla="*/ 306 h 30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62" h="306">
                    <a:moveTo>
                      <a:pt x="432" y="38"/>
                    </a:moveTo>
                    <a:lnTo>
                      <a:pt x="432" y="36"/>
                    </a:lnTo>
                    <a:lnTo>
                      <a:pt x="428" y="32"/>
                    </a:lnTo>
                    <a:lnTo>
                      <a:pt x="424" y="29"/>
                    </a:lnTo>
                    <a:lnTo>
                      <a:pt x="422" y="27"/>
                    </a:lnTo>
                    <a:lnTo>
                      <a:pt x="417" y="25"/>
                    </a:lnTo>
                    <a:lnTo>
                      <a:pt x="415" y="21"/>
                    </a:lnTo>
                    <a:lnTo>
                      <a:pt x="409" y="19"/>
                    </a:lnTo>
                    <a:lnTo>
                      <a:pt x="405" y="15"/>
                    </a:lnTo>
                    <a:lnTo>
                      <a:pt x="401" y="13"/>
                    </a:lnTo>
                    <a:lnTo>
                      <a:pt x="398" y="11"/>
                    </a:lnTo>
                    <a:lnTo>
                      <a:pt x="392" y="9"/>
                    </a:lnTo>
                    <a:lnTo>
                      <a:pt x="390" y="8"/>
                    </a:lnTo>
                    <a:lnTo>
                      <a:pt x="384" y="9"/>
                    </a:lnTo>
                    <a:lnTo>
                      <a:pt x="379" y="13"/>
                    </a:lnTo>
                    <a:lnTo>
                      <a:pt x="375" y="15"/>
                    </a:lnTo>
                    <a:lnTo>
                      <a:pt x="369" y="19"/>
                    </a:lnTo>
                    <a:lnTo>
                      <a:pt x="365" y="21"/>
                    </a:lnTo>
                    <a:lnTo>
                      <a:pt x="361" y="25"/>
                    </a:lnTo>
                    <a:lnTo>
                      <a:pt x="356" y="27"/>
                    </a:lnTo>
                    <a:lnTo>
                      <a:pt x="350" y="29"/>
                    </a:lnTo>
                    <a:lnTo>
                      <a:pt x="344" y="32"/>
                    </a:lnTo>
                    <a:lnTo>
                      <a:pt x="339" y="36"/>
                    </a:lnTo>
                    <a:lnTo>
                      <a:pt x="333" y="40"/>
                    </a:lnTo>
                    <a:lnTo>
                      <a:pt x="325" y="42"/>
                    </a:lnTo>
                    <a:lnTo>
                      <a:pt x="320" y="48"/>
                    </a:lnTo>
                    <a:lnTo>
                      <a:pt x="312" y="51"/>
                    </a:lnTo>
                    <a:lnTo>
                      <a:pt x="304" y="55"/>
                    </a:lnTo>
                    <a:lnTo>
                      <a:pt x="297" y="59"/>
                    </a:lnTo>
                    <a:lnTo>
                      <a:pt x="291" y="63"/>
                    </a:lnTo>
                    <a:lnTo>
                      <a:pt x="284" y="67"/>
                    </a:lnTo>
                    <a:lnTo>
                      <a:pt x="274" y="72"/>
                    </a:lnTo>
                    <a:lnTo>
                      <a:pt x="268" y="76"/>
                    </a:lnTo>
                    <a:lnTo>
                      <a:pt x="259" y="80"/>
                    </a:lnTo>
                    <a:lnTo>
                      <a:pt x="251" y="86"/>
                    </a:lnTo>
                    <a:lnTo>
                      <a:pt x="244" y="89"/>
                    </a:lnTo>
                    <a:lnTo>
                      <a:pt x="236" y="95"/>
                    </a:lnTo>
                    <a:lnTo>
                      <a:pt x="227" y="99"/>
                    </a:lnTo>
                    <a:lnTo>
                      <a:pt x="219" y="105"/>
                    </a:lnTo>
                    <a:lnTo>
                      <a:pt x="209" y="108"/>
                    </a:lnTo>
                    <a:lnTo>
                      <a:pt x="202" y="114"/>
                    </a:lnTo>
                    <a:lnTo>
                      <a:pt x="194" y="118"/>
                    </a:lnTo>
                    <a:lnTo>
                      <a:pt x="187" y="124"/>
                    </a:lnTo>
                    <a:lnTo>
                      <a:pt x="177" y="129"/>
                    </a:lnTo>
                    <a:lnTo>
                      <a:pt x="169" y="133"/>
                    </a:lnTo>
                    <a:lnTo>
                      <a:pt x="160" y="139"/>
                    </a:lnTo>
                    <a:lnTo>
                      <a:pt x="152" y="143"/>
                    </a:lnTo>
                    <a:lnTo>
                      <a:pt x="143" y="146"/>
                    </a:lnTo>
                    <a:lnTo>
                      <a:pt x="135" y="152"/>
                    </a:lnTo>
                    <a:lnTo>
                      <a:pt x="128" y="156"/>
                    </a:lnTo>
                    <a:lnTo>
                      <a:pt x="120" y="162"/>
                    </a:lnTo>
                    <a:lnTo>
                      <a:pt x="112" y="165"/>
                    </a:lnTo>
                    <a:lnTo>
                      <a:pt x="105" y="171"/>
                    </a:lnTo>
                    <a:lnTo>
                      <a:pt x="97" y="175"/>
                    </a:lnTo>
                    <a:lnTo>
                      <a:pt x="90" y="179"/>
                    </a:lnTo>
                    <a:lnTo>
                      <a:pt x="84" y="183"/>
                    </a:lnTo>
                    <a:lnTo>
                      <a:pt x="76" y="188"/>
                    </a:lnTo>
                    <a:lnTo>
                      <a:pt x="71" y="192"/>
                    </a:lnTo>
                    <a:lnTo>
                      <a:pt x="63" y="196"/>
                    </a:lnTo>
                    <a:lnTo>
                      <a:pt x="57" y="200"/>
                    </a:lnTo>
                    <a:lnTo>
                      <a:pt x="52" y="203"/>
                    </a:lnTo>
                    <a:lnTo>
                      <a:pt x="46" y="205"/>
                    </a:lnTo>
                    <a:lnTo>
                      <a:pt x="40" y="209"/>
                    </a:lnTo>
                    <a:lnTo>
                      <a:pt x="35" y="213"/>
                    </a:lnTo>
                    <a:lnTo>
                      <a:pt x="31" y="215"/>
                    </a:lnTo>
                    <a:lnTo>
                      <a:pt x="27" y="219"/>
                    </a:lnTo>
                    <a:lnTo>
                      <a:pt x="23" y="221"/>
                    </a:lnTo>
                    <a:lnTo>
                      <a:pt x="19" y="224"/>
                    </a:lnTo>
                    <a:lnTo>
                      <a:pt x="16" y="226"/>
                    </a:lnTo>
                    <a:lnTo>
                      <a:pt x="12" y="228"/>
                    </a:lnTo>
                    <a:lnTo>
                      <a:pt x="10" y="230"/>
                    </a:lnTo>
                    <a:lnTo>
                      <a:pt x="6" y="234"/>
                    </a:lnTo>
                    <a:lnTo>
                      <a:pt x="4" y="236"/>
                    </a:lnTo>
                    <a:lnTo>
                      <a:pt x="0" y="243"/>
                    </a:lnTo>
                    <a:lnTo>
                      <a:pt x="2" y="249"/>
                    </a:lnTo>
                    <a:lnTo>
                      <a:pt x="4" y="253"/>
                    </a:lnTo>
                    <a:lnTo>
                      <a:pt x="6" y="257"/>
                    </a:lnTo>
                    <a:lnTo>
                      <a:pt x="10" y="259"/>
                    </a:lnTo>
                    <a:lnTo>
                      <a:pt x="14" y="262"/>
                    </a:lnTo>
                    <a:lnTo>
                      <a:pt x="17" y="264"/>
                    </a:lnTo>
                    <a:lnTo>
                      <a:pt x="23" y="268"/>
                    </a:lnTo>
                    <a:lnTo>
                      <a:pt x="27" y="270"/>
                    </a:lnTo>
                    <a:lnTo>
                      <a:pt x="33" y="274"/>
                    </a:lnTo>
                    <a:lnTo>
                      <a:pt x="38" y="276"/>
                    </a:lnTo>
                    <a:lnTo>
                      <a:pt x="44" y="278"/>
                    </a:lnTo>
                    <a:lnTo>
                      <a:pt x="50" y="280"/>
                    </a:lnTo>
                    <a:lnTo>
                      <a:pt x="55" y="281"/>
                    </a:lnTo>
                    <a:lnTo>
                      <a:pt x="61" y="283"/>
                    </a:lnTo>
                    <a:lnTo>
                      <a:pt x="67" y="285"/>
                    </a:lnTo>
                    <a:lnTo>
                      <a:pt x="71" y="285"/>
                    </a:lnTo>
                    <a:lnTo>
                      <a:pt x="76" y="287"/>
                    </a:lnTo>
                    <a:lnTo>
                      <a:pt x="80" y="287"/>
                    </a:lnTo>
                    <a:lnTo>
                      <a:pt x="84" y="289"/>
                    </a:lnTo>
                    <a:lnTo>
                      <a:pt x="90" y="291"/>
                    </a:lnTo>
                    <a:lnTo>
                      <a:pt x="93" y="291"/>
                    </a:lnTo>
                    <a:lnTo>
                      <a:pt x="99" y="293"/>
                    </a:lnTo>
                    <a:lnTo>
                      <a:pt x="105" y="295"/>
                    </a:lnTo>
                    <a:lnTo>
                      <a:pt x="111" y="295"/>
                    </a:lnTo>
                    <a:lnTo>
                      <a:pt x="116" y="297"/>
                    </a:lnTo>
                    <a:lnTo>
                      <a:pt x="120" y="299"/>
                    </a:lnTo>
                    <a:lnTo>
                      <a:pt x="128" y="300"/>
                    </a:lnTo>
                    <a:lnTo>
                      <a:pt x="131" y="300"/>
                    </a:lnTo>
                    <a:lnTo>
                      <a:pt x="137" y="300"/>
                    </a:lnTo>
                    <a:lnTo>
                      <a:pt x="143" y="302"/>
                    </a:lnTo>
                    <a:lnTo>
                      <a:pt x="149" y="302"/>
                    </a:lnTo>
                    <a:lnTo>
                      <a:pt x="154" y="302"/>
                    </a:lnTo>
                    <a:lnTo>
                      <a:pt x="160" y="304"/>
                    </a:lnTo>
                    <a:lnTo>
                      <a:pt x="164" y="304"/>
                    </a:lnTo>
                    <a:lnTo>
                      <a:pt x="169" y="306"/>
                    </a:lnTo>
                    <a:lnTo>
                      <a:pt x="175" y="304"/>
                    </a:lnTo>
                    <a:lnTo>
                      <a:pt x="179" y="304"/>
                    </a:lnTo>
                    <a:lnTo>
                      <a:pt x="183" y="304"/>
                    </a:lnTo>
                    <a:lnTo>
                      <a:pt x="188" y="304"/>
                    </a:lnTo>
                    <a:lnTo>
                      <a:pt x="192" y="304"/>
                    </a:lnTo>
                    <a:lnTo>
                      <a:pt x="196" y="304"/>
                    </a:lnTo>
                    <a:lnTo>
                      <a:pt x="200" y="302"/>
                    </a:lnTo>
                    <a:lnTo>
                      <a:pt x="204" y="302"/>
                    </a:lnTo>
                    <a:lnTo>
                      <a:pt x="208" y="300"/>
                    </a:lnTo>
                    <a:lnTo>
                      <a:pt x="213" y="297"/>
                    </a:lnTo>
                    <a:lnTo>
                      <a:pt x="217" y="295"/>
                    </a:lnTo>
                    <a:lnTo>
                      <a:pt x="221" y="291"/>
                    </a:lnTo>
                    <a:lnTo>
                      <a:pt x="225" y="289"/>
                    </a:lnTo>
                    <a:lnTo>
                      <a:pt x="228" y="287"/>
                    </a:lnTo>
                    <a:lnTo>
                      <a:pt x="234" y="285"/>
                    </a:lnTo>
                    <a:lnTo>
                      <a:pt x="238" y="283"/>
                    </a:lnTo>
                    <a:lnTo>
                      <a:pt x="242" y="280"/>
                    </a:lnTo>
                    <a:lnTo>
                      <a:pt x="247" y="276"/>
                    </a:lnTo>
                    <a:lnTo>
                      <a:pt x="253" y="274"/>
                    </a:lnTo>
                    <a:lnTo>
                      <a:pt x="259" y="270"/>
                    </a:lnTo>
                    <a:lnTo>
                      <a:pt x="265" y="266"/>
                    </a:lnTo>
                    <a:lnTo>
                      <a:pt x="272" y="262"/>
                    </a:lnTo>
                    <a:lnTo>
                      <a:pt x="276" y="259"/>
                    </a:lnTo>
                    <a:lnTo>
                      <a:pt x="284" y="255"/>
                    </a:lnTo>
                    <a:lnTo>
                      <a:pt x="289" y="251"/>
                    </a:lnTo>
                    <a:lnTo>
                      <a:pt x="297" y="247"/>
                    </a:lnTo>
                    <a:lnTo>
                      <a:pt x="303" y="243"/>
                    </a:lnTo>
                    <a:lnTo>
                      <a:pt x="308" y="238"/>
                    </a:lnTo>
                    <a:lnTo>
                      <a:pt x="316" y="234"/>
                    </a:lnTo>
                    <a:lnTo>
                      <a:pt x="323" y="230"/>
                    </a:lnTo>
                    <a:lnTo>
                      <a:pt x="331" y="224"/>
                    </a:lnTo>
                    <a:lnTo>
                      <a:pt x="339" y="221"/>
                    </a:lnTo>
                    <a:lnTo>
                      <a:pt x="346" y="215"/>
                    </a:lnTo>
                    <a:lnTo>
                      <a:pt x="354" y="211"/>
                    </a:lnTo>
                    <a:lnTo>
                      <a:pt x="361" y="205"/>
                    </a:lnTo>
                    <a:lnTo>
                      <a:pt x="369" y="202"/>
                    </a:lnTo>
                    <a:lnTo>
                      <a:pt x="377" y="196"/>
                    </a:lnTo>
                    <a:lnTo>
                      <a:pt x="384" y="192"/>
                    </a:lnTo>
                    <a:lnTo>
                      <a:pt x="392" y="186"/>
                    </a:lnTo>
                    <a:lnTo>
                      <a:pt x="399" y="181"/>
                    </a:lnTo>
                    <a:lnTo>
                      <a:pt x="407" y="177"/>
                    </a:lnTo>
                    <a:lnTo>
                      <a:pt x="417" y="171"/>
                    </a:lnTo>
                    <a:lnTo>
                      <a:pt x="422" y="165"/>
                    </a:lnTo>
                    <a:lnTo>
                      <a:pt x="432" y="162"/>
                    </a:lnTo>
                    <a:lnTo>
                      <a:pt x="439" y="156"/>
                    </a:lnTo>
                    <a:lnTo>
                      <a:pt x="447" y="150"/>
                    </a:lnTo>
                    <a:lnTo>
                      <a:pt x="455" y="145"/>
                    </a:lnTo>
                    <a:lnTo>
                      <a:pt x="462" y="141"/>
                    </a:lnTo>
                    <a:lnTo>
                      <a:pt x="470" y="135"/>
                    </a:lnTo>
                    <a:lnTo>
                      <a:pt x="479" y="131"/>
                    </a:lnTo>
                    <a:lnTo>
                      <a:pt x="487" y="125"/>
                    </a:lnTo>
                    <a:lnTo>
                      <a:pt x="495" y="122"/>
                    </a:lnTo>
                    <a:lnTo>
                      <a:pt x="502" y="116"/>
                    </a:lnTo>
                    <a:lnTo>
                      <a:pt x="510" y="112"/>
                    </a:lnTo>
                    <a:lnTo>
                      <a:pt x="515" y="106"/>
                    </a:lnTo>
                    <a:lnTo>
                      <a:pt x="523" y="101"/>
                    </a:lnTo>
                    <a:lnTo>
                      <a:pt x="531" y="97"/>
                    </a:lnTo>
                    <a:lnTo>
                      <a:pt x="538" y="93"/>
                    </a:lnTo>
                    <a:lnTo>
                      <a:pt x="544" y="89"/>
                    </a:lnTo>
                    <a:lnTo>
                      <a:pt x="552" y="84"/>
                    </a:lnTo>
                    <a:lnTo>
                      <a:pt x="557" y="80"/>
                    </a:lnTo>
                    <a:lnTo>
                      <a:pt x="565" y="76"/>
                    </a:lnTo>
                    <a:lnTo>
                      <a:pt x="571" y="72"/>
                    </a:lnTo>
                    <a:lnTo>
                      <a:pt x="576" y="68"/>
                    </a:lnTo>
                    <a:lnTo>
                      <a:pt x="582" y="65"/>
                    </a:lnTo>
                    <a:lnTo>
                      <a:pt x="590" y="61"/>
                    </a:lnTo>
                    <a:lnTo>
                      <a:pt x="593" y="57"/>
                    </a:lnTo>
                    <a:lnTo>
                      <a:pt x="601" y="53"/>
                    </a:lnTo>
                    <a:lnTo>
                      <a:pt x="605" y="51"/>
                    </a:lnTo>
                    <a:lnTo>
                      <a:pt x="612" y="48"/>
                    </a:lnTo>
                    <a:lnTo>
                      <a:pt x="614" y="48"/>
                    </a:lnTo>
                    <a:lnTo>
                      <a:pt x="616" y="51"/>
                    </a:lnTo>
                    <a:lnTo>
                      <a:pt x="618" y="55"/>
                    </a:lnTo>
                    <a:lnTo>
                      <a:pt x="618" y="59"/>
                    </a:lnTo>
                    <a:lnTo>
                      <a:pt x="618" y="67"/>
                    </a:lnTo>
                    <a:lnTo>
                      <a:pt x="618" y="72"/>
                    </a:lnTo>
                    <a:lnTo>
                      <a:pt x="620" y="80"/>
                    </a:lnTo>
                    <a:lnTo>
                      <a:pt x="618" y="87"/>
                    </a:lnTo>
                    <a:lnTo>
                      <a:pt x="618" y="95"/>
                    </a:lnTo>
                    <a:lnTo>
                      <a:pt x="618" y="103"/>
                    </a:lnTo>
                    <a:lnTo>
                      <a:pt x="618" y="110"/>
                    </a:lnTo>
                    <a:lnTo>
                      <a:pt x="618" y="116"/>
                    </a:lnTo>
                    <a:lnTo>
                      <a:pt x="618" y="122"/>
                    </a:lnTo>
                    <a:lnTo>
                      <a:pt x="618" y="127"/>
                    </a:lnTo>
                    <a:lnTo>
                      <a:pt x="618" y="133"/>
                    </a:lnTo>
                    <a:lnTo>
                      <a:pt x="662" y="108"/>
                    </a:lnTo>
                    <a:lnTo>
                      <a:pt x="662" y="106"/>
                    </a:lnTo>
                    <a:lnTo>
                      <a:pt x="662" y="105"/>
                    </a:lnTo>
                    <a:lnTo>
                      <a:pt x="662" y="101"/>
                    </a:lnTo>
                    <a:lnTo>
                      <a:pt x="662" y="99"/>
                    </a:lnTo>
                    <a:lnTo>
                      <a:pt x="662" y="93"/>
                    </a:lnTo>
                    <a:lnTo>
                      <a:pt x="662" y="87"/>
                    </a:lnTo>
                    <a:lnTo>
                      <a:pt x="662" y="80"/>
                    </a:lnTo>
                    <a:lnTo>
                      <a:pt x="662" y="74"/>
                    </a:lnTo>
                    <a:lnTo>
                      <a:pt x="660" y="67"/>
                    </a:lnTo>
                    <a:lnTo>
                      <a:pt x="660" y="61"/>
                    </a:lnTo>
                    <a:lnTo>
                      <a:pt x="660" y="53"/>
                    </a:lnTo>
                    <a:lnTo>
                      <a:pt x="660" y="46"/>
                    </a:lnTo>
                    <a:lnTo>
                      <a:pt x="660" y="40"/>
                    </a:lnTo>
                    <a:lnTo>
                      <a:pt x="660" y="32"/>
                    </a:lnTo>
                    <a:lnTo>
                      <a:pt x="660" y="27"/>
                    </a:lnTo>
                    <a:lnTo>
                      <a:pt x="660" y="23"/>
                    </a:lnTo>
                    <a:lnTo>
                      <a:pt x="660" y="19"/>
                    </a:lnTo>
                    <a:lnTo>
                      <a:pt x="658" y="15"/>
                    </a:lnTo>
                    <a:lnTo>
                      <a:pt x="656" y="11"/>
                    </a:lnTo>
                    <a:lnTo>
                      <a:pt x="652" y="9"/>
                    </a:lnTo>
                    <a:lnTo>
                      <a:pt x="648" y="8"/>
                    </a:lnTo>
                    <a:lnTo>
                      <a:pt x="645" y="4"/>
                    </a:lnTo>
                    <a:lnTo>
                      <a:pt x="641" y="4"/>
                    </a:lnTo>
                    <a:lnTo>
                      <a:pt x="637" y="2"/>
                    </a:lnTo>
                    <a:lnTo>
                      <a:pt x="631" y="2"/>
                    </a:lnTo>
                    <a:lnTo>
                      <a:pt x="626" y="0"/>
                    </a:lnTo>
                    <a:lnTo>
                      <a:pt x="620" y="0"/>
                    </a:lnTo>
                    <a:lnTo>
                      <a:pt x="616" y="0"/>
                    </a:lnTo>
                    <a:lnTo>
                      <a:pt x="610" y="0"/>
                    </a:lnTo>
                    <a:lnTo>
                      <a:pt x="605" y="0"/>
                    </a:lnTo>
                    <a:lnTo>
                      <a:pt x="601" y="0"/>
                    </a:lnTo>
                    <a:lnTo>
                      <a:pt x="597" y="2"/>
                    </a:lnTo>
                    <a:lnTo>
                      <a:pt x="593" y="2"/>
                    </a:lnTo>
                    <a:lnTo>
                      <a:pt x="590" y="4"/>
                    </a:lnTo>
                    <a:lnTo>
                      <a:pt x="586" y="6"/>
                    </a:lnTo>
                    <a:lnTo>
                      <a:pt x="582" y="8"/>
                    </a:lnTo>
                    <a:lnTo>
                      <a:pt x="576" y="9"/>
                    </a:lnTo>
                    <a:lnTo>
                      <a:pt x="572" y="13"/>
                    </a:lnTo>
                    <a:lnTo>
                      <a:pt x="567" y="15"/>
                    </a:lnTo>
                    <a:lnTo>
                      <a:pt x="563" y="19"/>
                    </a:lnTo>
                    <a:lnTo>
                      <a:pt x="557" y="21"/>
                    </a:lnTo>
                    <a:lnTo>
                      <a:pt x="552" y="25"/>
                    </a:lnTo>
                    <a:lnTo>
                      <a:pt x="544" y="29"/>
                    </a:lnTo>
                    <a:lnTo>
                      <a:pt x="538" y="32"/>
                    </a:lnTo>
                    <a:lnTo>
                      <a:pt x="531" y="38"/>
                    </a:lnTo>
                    <a:lnTo>
                      <a:pt x="525" y="42"/>
                    </a:lnTo>
                    <a:lnTo>
                      <a:pt x="517" y="48"/>
                    </a:lnTo>
                    <a:lnTo>
                      <a:pt x="510" y="51"/>
                    </a:lnTo>
                    <a:lnTo>
                      <a:pt x="500" y="57"/>
                    </a:lnTo>
                    <a:lnTo>
                      <a:pt x="493" y="63"/>
                    </a:lnTo>
                    <a:lnTo>
                      <a:pt x="483" y="67"/>
                    </a:lnTo>
                    <a:lnTo>
                      <a:pt x="476" y="72"/>
                    </a:lnTo>
                    <a:lnTo>
                      <a:pt x="466" y="78"/>
                    </a:lnTo>
                    <a:lnTo>
                      <a:pt x="458" y="84"/>
                    </a:lnTo>
                    <a:lnTo>
                      <a:pt x="449" y="89"/>
                    </a:lnTo>
                    <a:lnTo>
                      <a:pt x="439" y="95"/>
                    </a:lnTo>
                    <a:lnTo>
                      <a:pt x="432" y="101"/>
                    </a:lnTo>
                    <a:lnTo>
                      <a:pt x="422" y="106"/>
                    </a:lnTo>
                    <a:lnTo>
                      <a:pt x="413" y="112"/>
                    </a:lnTo>
                    <a:lnTo>
                      <a:pt x="403" y="118"/>
                    </a:lnTo>
                    <a:lnTo>
                      <a:pt x="394" y="125"/>
                    </a:lnTo>
                    <a:lnTo>
                      <a:pt x="384" y="131"/>
                    </a:lnTo>
                    <a:lnTo>
                      <a:pt x="375" y="137"/>
                    </a:lnTo>
                    <a:lnTo>
                      <a:pt x="365" y="143"/>
                    </a:lnTo>
                    <a:lnTo>
                      <a:pt x="356" y="148"/>
                    </a:lnTo>
                    <a:lnTo>
                      <a:pt x="346" y="154"/>
                    </a:lnTo>
                    <a:lnTo>
                      <a:pt x="337" y="160"/>
                    </a:lnTo>
                    <a:lnTo>
                      <a:pt x="327" y="165"/>
                    </a:lnTo>
                    <a:lnTo>
                      <a:pt x="320" y="171"/>
                    </a:lnTo>
                    <a:lnTo>
                      <a:pt x="310" y="177"/>
                    </a:lnTo>
                    <a:lnTo>
                      <a:pt x="301" y="183"/>
                    </a:lnTo>
                    <a:lnTo>
                      <a:pt x="293" y="188"/>
                    </a:lnTo>
                    <a:lnTo>
                      <a:pt x="284" y="192"/>
                    </a:lnTo>
                    <a:lnTo>
                      <a:pt x="276" y="198"/>
                    </a:lnTo>
                    <a:lnTo>
                      <a:pt x="268" y="203"/>
                    </a:lnTo>
                    <a:lnTo>
                      <a:pt x="259" y="209"/>
                    </a:lnTo>
                    <a:lnTo>
                      <a:pt x="251" y="213"/>
                    </a:lnTo>
                    <a:lnTo>
                      <a:pt x="246" y="217"/>
                    </a:lnTo>
                    <a:lnTo>
                      <a:pt x="238" y="221"/>
                    </a:lnTo>
                    <a:lnTo>
                      <a:pt x="230" y="226"/>
                    </a:lnTo>
                    <a:lnTo>
                      <a:pt x="225" y="230"/>
                    </a:lnTo>
                    <a:lnTo>
                      <a:pt x="217" y="234"/>
                    </a:lnTo>
                    <a:lnTo>
                      <a:pt x="211" y="236"/>
                    </a:lnTo>
                    <a:lnTo>
                      <a:pt x="206" y="240"/>
                    </a:lnTo>
                    <a:lnTo>
                      <a:pt x="202" y="242"/>
                    </a:lnTo>
                    <a:lnTo>
                      <a:pt x="196" y="245"/>
                    </a:lnTo>
                    <a:lnTo>
                      <a:pt x="192" y="247"/>
                    </a:lnTo>
                    <a:lnTo>
                      <a:pt x="187" y="249"/>
                    </a:lnTo>
                    <a:lnTo>
                      <a:pt x="183" y="251"/>
                    </a:lnTo>
                    <a:lnTo>
                      <a:pt x="181" y="253"/>
                    </a:lnTo>
                    <a:lnTo>
                      <a:pt x="175" y="257"/>
                    </a:lnTo>
                    <a:lnTo>
                      <a:pt x="173" y="257"/>
                    </a:lnTo>
                    <a:lnTo>
                      <a:pt x="168" y="257"/>
                    </a:lnTo>
                    <a:lnTo>
                      <a:pt x="162" y="257"/>
                    </a:lnTo>
                    <a:lnTo>
                      <a:pt x="154" y="255"/>
                    </a:lnTo>
                    <a:lnTo>
                      <a:pt x="149" y="253"/>
                    </a:lnTo>
                    <a:lnTo>
                      <a:pt x="143" y="253"/>
                    </a:lnTo>
                    <a:lnTo>
                      <a:pt x="141" y="253"/>
                    </a:lnTo>
                    <a:lnTo>
                      <a:pt x="135" y="251"/>
                    </a:lnTo>
                    <a:lnTo>
                      <a:pt x="131" y="251"/>
                    </a:lnTo>
                    <a:lnTo>
                      <a:pt x="128" y="249"/>
                    </a:lnTo>
                    <a:lnTo>
                      <a:pt x="124" y="249"/>
                    </a:lnTo>
                    <a:lnTo>
                      <a:pt x="120" y="247"/>
                    </a:lnTo>
                    <a:lnTo>
                      <a:pt x="116" y="247"/>
                    </a:lnTo>
                    <a:lnTo>
                      <a:pt x="109" y="245"/>
                    </a:lnTo>
                    <a:lnTo>
                      <a:pt x="103" y="243"/>
                    </a:lnTo>
                    <a:lnTo>
                      <a:pt x="97" y="242"/>
                    </a:lnTo>
                    <a:lnTo>
                      <a:pt x="93" y="240"/>
                    </a:lnTo>
                    <a:lnTo>
                      <a:pt x="90" y="238"/>
                    </a:lnTo>
                    <a:lnTo>
                      <a:pt x="90" y="236"/>
                    </a:lnTo>
                    <a:lnTo>
                      <a:pt x="90" y="234"/>
                    </a:lnTo>
                    <a:lnTo>
                      <a:pt x="93" y="232"/>
                    </a:lnTo>
                    <a:lnTo>
                      <a:pt x="95" y="230"/>
                    </a:lnTo>
                    <a:lnTo>
                      <a:pt x="99" y="228"/>
                    </a:lnTo>
                    <a:lnTo>
                      <a:pt x="105" y="224"/>
                    </a:lnTo>
                    <a:lnTo>
                      <a:pt x="112" y="221"/>
                    </a:lnTo>
                    <a:lnTo>
                      <a:pt x="116" y="219"/>
                    </a:lnTo>
                    <a:lnTo>
                      <a:pt x="120" y="217"/>
                    </a:lnTo>
                    <a:lnTo>
                      <a:pt x="124" y="213"/>
                    </a:lnTo>
                    <a:lnTo>
                      <a:pt x="128" y="211"/>
                    </a:lnTo>
                    <a:lnTo>
                      <a:pt x="133" y="209"/>
                    </a:lnTo>
                    <a:lnTo>
                      <a:pt x="139" y="205"/>
                    </a:lnTo>
                    <a:lnTo>
                      <a:pt x="143" y="203"/>
                    </a:lnTo>
                    <a:lnTo>
                      <a:pt x="150" y="200"/>
                    </a:lnTo>
                    <a:lnTo>
                      <a:pt x="154" y="196"/>
                    </a:lnTo>
                    <a:lnTo>
                      <a:pt x="160" y="192"/>
                    </a:lnTo>
                    <a:lnTo>
                      <a:pt x="168" y="188"/>
                    </a:lnTo>
                    <a:lnTo>
                      <a:pt x="173" y="186"/>
                    </a:lnTo>
                    <a:lnTo>
                      <a:pt x="181" y="183"/>
                    </a:lnTo>
                    <a:lnTo>
                      <a:pt x="187" y="179"/>
                    </a:lnTo>
                    <a:lnTo>
                      <a:pt x="192" y="175"/>
                    </a:lnTo>
                    <a:lnTo>
                      <a:pt x="200" y="171"/>
                    </a:lnTo>
                    <a:lnTo>
                      <a:pt x="208" y="167"/>
                    </a:lnTo>
                    <a:lnTo>
                      <a:pt x="213" y="162"/>
                    </a:lnTo>
                    <a:lnTo>
                      <a:pt x="221" y="158"/>
                    </a:lnTo>
                    <a:lnTo>
                      <a:pt x="228" y="154"/>
                    </a:lnTo>
                    <a:lnTo>
                      <a:pt x="236" y="150"/>
                    </a:lnTo>
                    <a:lnTo>
                      <a:pt x="242" y="146"/>
                    </a:lnTo>
                    <a:lnTo>
                      <a:pt x="249" y="143"/>
                    </a:lnTo>
                    <a:lnTo>
                      <a:pt x="257" y="139"/>
                    </a:lnTo>
                    <a:lnTo>
                      <a:pt x="265" y="135"/>
                    </a:lnTo>
                    <a:lnTo>
                      <a:pt x="272" y="129"/>
                    </a:lnTo>
                    <a:lnTo>
                      <a:pt x="278" y="125"/>
                    </a:lnTo>
                    <a:lnTo>
                      <a:pt x="285" y="122"/>
                    </a:lnTo>
                    <a:lnTo>
                      <a:pt x="293" y="118"/>
                    </a:lnTo>
                    <a:lnTo>
                      <a:pt x="301" y="114"/>
                    </a:lnTo>
                    <a:lnTo>
                      <a:pt x="306" y="110"/>
                    </a:lnTo>
                    <a:lnTo>
                      <a:pt x="314" y="106"/>
                    </a:lnTo>
                    <a:lnTo>
                      <a:pt x="322" y="101"/>
                    </a:lnTo>
                    <a:lnTo>
                      <a:pt x="329" y="97"/>
                    </a:lnTo>
                    <a:lnTo>
                      <a:pt x="335" y="93"/>
                    </a:lnTo>
                    <a:lnTo>
                      <a:pt x="342" y="89"/>
                    </a:lnTo>
                    <a:lnTo>
                      <a:pt x="348" y="86"/>
                    </a:lnTo>
                    <a:lnTo>
                      <a:pt x="354" y="82"/>
                    </a:lnTo>
                    <a:lnTo>
                      <a:pt x="361" y="78"/>
                    </a:lnTo>
                    <a:lnTo>
                      <a:pt x="367" y="76"/>
                    </a:lnTo>
                    <a:lnTo>
                      <a:pt x="373" y="72"/>
                    </a:lnTo>
                    <a:lnTo>
                      <a:pt x="379" y="68"/>
                    </a:lnTo>
                    <a:lnTo>
                      <a:pt x="382" y="65"/>
                    </a:lnTo>
                    <a:lnTo>
                      <a:pt x="388" y="63"/>
                    </a:lnTo>
                    <a:lnTo>
                      <a:pt x="394" y="59"/>
                    </a:lnTo>
                    <a:lnTo>
                      <a:pt x="399" y="57"/>
                    </a:lnTo>
                    <a:lnTo>
                      <a:pt x="403" y="53"/>
                    </a:lnTo>
                    <a:lnTo>
                      <a:pt x="407" y="51"/>
                    </a:lnTo>
                    <a:lnTo>
                      <a:pt x="415" y="48"/>
                    </a:lnTo>
                    <a:lnTo>
                      <a:pt x="422" y="44"/>
                    </a:lnTo>
                    <a:lnTo>
                      <a:pt x="428" y="40"/>
                    </a:lnTo>
                    <a:lnTo>
                      <a:pt x="43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8" name="Freeform 121"/>
              <p:cNvSpPr>
                <a:spLocks/>
              </p:cNvSpPr>
              <p:nvPr/>
            </p:nvSpPr>
            <p:spPr bwMode="auto">
              <a:xfrm>
                <a:off x="2328" y="3334"/>
                <a:ext cx="259" cy="144"/>
              </a:xfrm>
              <a:custGeom>
                <a:avLst/>
                <a:gdLst>
                  <a:gd name="T0" fmla="*/ 367 w 620"/>
                  <a:gd name="T1" fmla="*/ 38 h 342"/>
                  <a:gd name="T2" fmla="*/ 333 w 620"/>
                  <a:gd name="T3" fmla="*/ 59 h 342"/>
                  <a:gd name="T4" fmla="*/ 308 w 620"/>
                  <a:gd name="T5" fmla="*/ 76 h 342"/>
                  <a:gd name="T6" fmla="*/ 279 w 620"/>
                  <a:gd name="T7" fmla="*/ 93 h 342"/>
                  <a:gd name="T8" fmla="*/ 247 w 620"/>
                  <a:gd name="T9" fmla="*/ 116 h 342"/>
                  <a:gd name="T10" fmla="*/ 213 w 620"/>
                  <a:gd name="T11" fmla="*/ 141 h 342"/>
                  <a:gd name="T12" fmla="*/ 175 w 620"/>
                  <a:gd name="T13" fmla="*/ 167 h 342"/>
                  <a:gd name="T14" fmla="*/ 137 w 620"/>
                  <a:gd name="T15" fmla="*/ 194 h 342"/>
                  <a:gd name="T16" fmla="*/ 97 w 620"/>
                  <a:gd name="T17" fmla="*/ 222 h 342"/>
                  <a:gd name="T18" fmla="*/ 65 w 620"/>
                  <a:gd name="T19" fmla="*/ 249 h 342"/>
                  <a:gd name="T20" fmla="*/ 28 w 620"/>
                  <a:gd name="T21" fmla="*/ 278 h 342"/>
                  <a:gd name="T22" fmla="*/ 4 w 620"/>
                  <a:gd name="T23" fmla="*/ 302 h 342"/>
                  <a:gd name="T24" fmla="*/ 9 w 620"/>
                  <a:gd name="T25" fmla="*/ 323 h 342"/>
                  <a:gd name="T26" fmla="*/ 32 w 620"/>
                  <a:gd name="T27" fmla="*/ 331 h 342"/>
                  <a:gd name="T28" fmla="*/ 65 w 620"/>
                  <a:gd name="T29" fmla="*/ 336 h 342"/>
                  <a:gd name="T30" fmla="*/ 97 w 620"/>
                  <a:gd name="T31" fmla="*/ 340 h 342"/>
                  <a:gd name="T32" fmla="*/ 127 w 620"/>
                  <a:gd name="T33" fmla="*/ 340 h 342"/>
                  <a:gd name="T34" fmla="*/ 158 w 620"/>
                  <a:gd name="T35" fmla="*/ 333 h 342"/>
                  <a:gd name="T36" fmla="*/ 186 w 620"/>
                  <a:gd name="T37" fmla="*/ 319 h 342"/>
                  <a:gd name="T38" fmla="*/ 219 w 620"/>
                  <a:gd name="T39" fmla="*/ 297 h 342"/>
                  <a:gd name="T40" fmla="*/ 255 w 620"/>
                  <a:gd name="T41" fmla="*/ 272 h 342"/>
                  <a:gd name="T42" fmla="*/ 281 w 620"/>
                  <a:gd name="T43" fmla="*/ 251 h 342"/>
                  <a:gd name="T44" fmla="*/ 312 w 620"/>
                  <a:gd name="T45" fmla="*/ 228 h 342"/>
                  <a:gd name="T46" fmla="*/ 346 w 620"/>
                  <a:gd name="T47" fmla="*/ 203 h 342"/>
                  <a:gd name="T48" fmla="*/ 382 w 620"/>
                  <a:gd name="T49" fmla="*/ 177 h 342"/>
                  <a:gd name="T50" fmla="*/ 416 w 620"/>
                  <a:gd name="T51" fmla="*/ 152 h 342"/>
                  <a:gd name="T52" fmla="*/ 449 w 620"/>
                  <a:gd name="T53" fmla="*/ 125 h 342"/>
                  <a:gd name="T54" fmla="*/ 477 w 620"/>
                  <a:gd name="T55" fmla="*/ 104 h 342"/>
                  <a:gd name="T56" fmla="*/ 506 w 620"/>
                  <a:gd name="T57" fmla="*/ 84 h 342"/>
                  <a:gd name="T58" fmla="*/ 534 w 620"/>
                  <a:gd name="T59" fmla="*/ 66 h 342"/>
                  <a:gd name="T60" fmla="*/ 544 w 620"/>
                  <a:gd name="T61" fmla="*/ 87 h 342"/>
                  <a:gd name="T62" fmla="*/ 553 w 620"/>
                  <a:gd name="T63" fmla="*/ 112 h 342"/>
                  <a:gd name="T64" fmla="*/ 561 w 620"/>
                  <a:gd name="T65" fmla="*/ 139 h 342"/>
                  <a:gd name="T66" fmla="*/ 568 w 620"/>
                  <a:gd name="T67" fmla="*/ 163 h 342"/>
                  <a:gd name="T68" fmla="*/ 614 w 620"/>
                  <a:gd name="T69" fmla="*/ 131 h 342"/>
                  <a:gd name="T70" fmla="*/ 606 w 620"/>
                  <a:gd name="T71" fmla="*/ 106 h 342"/>
                  <a:gd name="T72" fmla="*/ 595 w 620"/>
                  <a:gd name="T73" fmla="*/ 74 h 342"/>
                  <a:gd name="T74" fmla="*/ 583 w 620"/>
                  <a:gd name="T75" fmla="*/ 42 h 342"/>
                  <a:gd name="T76" fmla="*/ 572 w 620"/>
                  <a:gd name="T77" fmla="*/ 11 h 342"/>
                  <a:gd name="T78" fmla="*/ 545 w 620"/>
                  <a:gd name="T79" fmla="*/ 0 h 342"/>
                  <a:gd name="T80" fmla="*/ 521 w 620"/>
                  <a:gd name="T81" fmla="*/ 6 h 342"/>
                  <a:gd name="T82" fmla="*/ 487 w 620"/>
                  <a:gd name="T83" fmla="*/ 26 h 342"/>
                  <a:gd name="T84" fmla="*/ 452 w 620"/>
                  <a:gd name="T85" fmla="*/ 53 h 342"/>
                  <a:gd name="T86" fmla="*/ 424 w 620"/>
                  <a:gd name="T87" fmla="*/ 76 h 342"/>
                  <a:gd name="T88" fmla="*/ 393 w 620"/>
                  <a:gd name="T89" fmla="*/ 97 h 342"/>
                  <a:gd name="T90" fmla="*/ 359 w 620"/>
                  <a:gd name="T91" fmla="*/ 125 h 342"/>
                  <a:gd name="T92" fmla="*/ 315 w 620"/>
                  <a:gd name="T93" fmla="*/ 156 h 342"/>
                  <a:gd name="T94" fmla="*/ 277 w 620"/>
                  <a:gd name="T95" fmla="*/ 184 h 342"/>
                  <a:gd name="T96" fmla="*/ 243 w 620"/>
                  <a:gd name="T97" fmla="*/ 207 h 342"/>
                  <a:gd name="T98" fmla="*/ 219 w 620"/>
                  <a:gd name="T99" fmla="*/ 226 h 342"/>
                  <a:gd name="T100" fmla="*/ 181 w 620"/>
                  <a:gd name="T101" fmla="*/ 255 h 342"/>
                  <a:gd name="T102" fmla="*/ 152 w 620"/>
                  <a:gd name="T103" fmla="*/ 274 h 342"/>
                  <a:gd name="T104" fmla="*/ 124 w 620"/>
                  <a:gd name="T105" fmla="*/ 287 h 342"/>
                  <a:gd name="T106" fmla="*/ 97 w 620"/>
                  <a:gd name="T107" fmla="*/ 285 h 342"/>
                  <a:gd name="T108" fmla="*/ 120 w 620"/>
                  <a:gd name="T109" fmla="*/ 266 h 342"/>
                  <a:gd name="T110" fmla="*/ 152 w 620"/>
                  <a:gd name="T111" fmla="*/ 245 h 342"/>
                  <a:gd name="T112" fmla="*/ 192 w 620"/>
                  <a:gd name="T113" fmla="*/ 217 h 342"/>
                  <a:gd name="T114" fmla="*/ 239 w 620"/>
                  <a:gd name="T115" fmla="*/ 184 h 342"/>
                  <a:gd name="T116" fmla="*/ 289 w 620"/>
                  <a:gd name="T117" fmla="*/ 150 h 342"/>
                  <a:gd name="T118" fmla="*/ 334 w 620"/>
                  <a:gd name="T119" fmla="*/ 118 h 342"/>
                  <a:gd name="T120" fmla="*/ 376 w 620"/>
                  <a:gd name="T121" fmla="*/ 87 h 342"/>
                  <a:gd name="T122" fmla="*/ 412 w 620"/>
                  <a:gd name="T123" fmla="*/ 63 h 342"/>
                  <a:gd name="T124" fmla="*/ 441 w 620"/>
                  <a:gd name="T125" fmla="*/ 44 h 34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20"/>
                  <a:gd name="T190" fmla="*/ 0 h 342"/>
                  <a:gd name="T191" fmla="*/ 620 w 620"/>
                  <a:gd name="T192" fmla="*/ 342 h 34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20" h="342">
                    <a:moveTo>
                      <a:pt x="384" y="28"/>
                    </a:moveTo>
                    <a:lnTo>
                      <a:pt x="382" y="28"/>
                    </a:lnTo>
                    <a:lnTo>
                      <a:pt x="378" y="30"/>
                    </a:lnTo>
                    <a:lnTo>
                      <a:pt x="374" y="32"/>
                    </a:lnTo>
                    <a:lnTo>
                      <a:pt x="371" y="34"/>
                    </a:lnTo>
                    <a:lnTo>
                      <a:pt x="367" y="38"/>
                    </a:lnTo>
                    <a:lnTo>
                      <a:pt x="361" y="42"/>
                    </a:lnTo>
                    <a:lnTo>
                      <a:pt x="355" y="44"/>
                    </a:lnTo>
                    <a:lnTo>
                      <a:pt x="350" y="47"/>
                    </a:lnTo>
                    <a:lnTo>
                      <a:pt x="344" y="51"/>
                    </a:lnTo>
                    <a:lnTo>
                      <a:pt x="336" y="57"/>
                    </a:lnTo>
                    <a:lnTo>
                      <a:pt x="333" y="59"/>
                    </a:lnTo>
                    <a:lnTo>
                      <a:pt x="329" y="61"/>
                    </a:lnTo>
                    <a:lnTo>
                      <a:pt x="325" y="65"/>
                    </a:lnTo>
                    <a:lnTo>
                      <a:pt x="321" y="66"/>
                    </a:lnTo>
                    <a:lnTo>
                      <a:pt x="317" y="68"/>
                    </a:lnTo>
                    <a:lnTo>
                      <a:pt x="312" y="72"/>
                    </a:lnTo>
                    <a:lnTo>
                      <a:pt x="308" y="76"/>
                    </a:lnTo>
                    <a:lnTo>
                      <a:pt x="304" y="80"/>
                    </a:lnTo>
                    <a:lnTo>
                      <a:pt x="298" y="82"/>
                    </a:lnTo>
                    <a:lnTo>
                      <a:pt x="295" y="85"/>
                    </a:lnTo>
                    <a:lnTo>
                      <a:pt x="289" y="87"/>
                    </a:lnTo>
                    <a:lnTo>
                      <a:pt x="285" y="91"/>
                    </a:lnTo>
                    <a:lnTo>
                      <a:pt x="279" y="93"/>
                    </a:lnTo>
                    <a:lnTo>
                      <a:pt x="274" y="97"/>
                    </a:lnTo>
                    <a:lnTo>
                      <a:pt x="268" y="101"/>
                    </a:lnTo>
                    <a:lnTo>
                      <a:pt x="264" y="104"/>
                    </a:lnTo>
                    <a:lnTo>
                      <a:pt x="258" y="108"/>
                    </a:lnTo>
                    <a:lnTo>
                      <a:pt x="253" y="112"/>
                    </a:lnTo>
                    <a:lnTo>
                      <a:pt x="247" y="116"/>
                    </a:lnTo>
                    <a:lnTo>
                      <a:pt x="241" y="120"/>
                    </a:lnTo>
                    <a:lnTo>
                      <a:pt x="236" y="123"/>
                    </a:lnTo>
                    <a:lnTo>
                      <a:pt x="230" y="127"/>
                    </a:lnTo>
                    <a:lnTo>
                      <a:pt x="224" y="133"/>
                    </a:lnTo>
                    <a:lnTo>
                      <a:pt x="219" y="137"/>
                    </a:lnTo>
                    <a:lnTo>
                      <a:pt x="213" y="141"/>
                    </a:lnTo>
                    <a:lnTo>
                      <a:pt x="207" y="144"/>
                    </a:lnTo>
                    <a:lnTo>
                      <a:pt x="200" y="148"/>
                    </a:lnTo>
                    <a:lnTo>
                      <a:pt x="194" y="152"/>
                    </a:lnTo>
                    <a:lnTo>
                      <a:pt x="188" y="158"/>
                    </a:lnTo>
                    <a:lnTo>
                      <a:pt x="181" y="162"/>
                    </a:lnTo>
                    <a:lnTo>
                      <a:pt x="175" y="167"/>
                    </a:lnTo>
                    <a:lnTo>
                      <a:pt x="169" y="171"/>
                    </a:lnTo>
                    <a:lnTo>
                      <a:pt x="162" y="177"/>
                    </a:lnTo>
                    <a:lnTo>
                      <a:pt x="156" y="181"/>
                    </a:lnTo>
                    <a:lnTo>
                      <a:pt x="148" y="184"/>
                    </a:lnTo>
                    <a:lnTo>
                      <a:pt x="143" y="190"/>
                    </a:lnTo>
                    <a:lnTo>
                      <a:pt x="137" y="194"/>
                    </a:lnTo>
                    <a:lnTo>
                      <a:pt x="129" y="200"/>
                    </a:lnTo>
                    <a:lnTo>
                      <a:pt x="124" y="205"/>
                    </a:lnTo>
                    <a:lnTo>
                      <a:pt x="118" y="211"/>
                    </a:lnTo>
                    <a:lnTo>
                      <a:pt x="110" y="215"/>
                    </a:lnTo>
                    <a:lnTo>
                      <a:pt x="103" y="219"/>
                    </a:lnTo>
                    <a:lnTo>
                      <a:pt x="97" y="222"/>
                    </a:lnTo>
                    <a:lnTo>
                      <a:pt x="91" y="228"/>
                    </a:lnTo>
                    <a:lnTo>
                      <a:pt x="84" y="232"/>
                    </a:lnTo>
                    <a:lnTo>
                      <a:pt x="80" y="238"/>
                    </a:lnTo>
                    <a:lnTo>
                      <a:pt x="74" y="241"/>
                    </a:lnTo>
                    <a:lnTo>
                      <a:pt x="68" y="245"/>
                    </a:lnTo>
                    <a:lnTo>
                      <a:pt x="65" y="249"/>
                    </a:lnTo>
                    <a:lnTo>
                      <a:pt x="59" y="251"/>
                    </a:lnTo>
                    <a:lnTo>
                      <a:pt x="55" y="255"/>
                    </a:lnTo>
                    <a:lnTo>
                      <a:pt x="49" y="258"/>
                    </a:lnTo>
                    <a:lnTo>
                      <a:pt x="42" y="266"/>
                    </a:lnTo>
                    <a:lnTo>
                      <a:pt x="36" y="272"/>
                    </a:lnTo>
                    <a:lnTo>
                      <a:pt x="28" y="278"/>
                    </a:lnTo>
                    <a:lnTo>
                      <a:pt x="23" y="283"/>
                    </a:lnTo>
                    <a:lnTo>
                      <a:pt x="17" y="287"/>
                    </a:lnTo>
                    <a:lnTo>
                      <a:pt x="13" y="293"/>
                    </a:lnTo>
                    <a:lnTo>
                      <a:pt x="9" y="297"/>
                    </a:lnTo>
                    <a:lnTo>
                      <a:pt x="8" y="298"/>
                    </a:lnTo>
                    <a:lnTo>
                      <a:pt x="4" y="302"/>
                    </a:lnTo>
                    <a:lnTo>
                      <a:pt x="4" y="306"/>
                    </a:lnTo>
                    <a:lnTo>
                      <a:pt x="0" y="310"/>
                    </a:lnTo>
                    <a:lnTo>
                      <a:pt x="0" y="316"/>
                    </a:lnTo>
                    <a:lnTo>
                      <a:pt x="4" y="319"/>
                    </a:lnTo>
                    <a:lnTo>
                      <a:pt x="8" y="321"/>
                    </a:lnTo>
                    <a:lnTo>
                      <a:pt x="9" y="323"/>
                    </a:lnTo>
                    <a:lnTo>
                      <a:pt x="13" y="325"/>
                    </a:lnTo>
                    <a:lnTo>
                      <a:pt x="15" y="325"/>
                    </a:lnTo>
                    <a:lnTo>
                      <a:pt x="21" y="327"/>
                    </a:lnTo>
                    <a:lnTo>
                      <a:pt x="25" y="329"/>
                    </a:lnTo>
                    <a:lnTo>
                      <a:pt x="28" y="329"/>
                    </a:lnTo>
                    <a:lnTo>
                      <a:pt x="32" y="331"/>
                    </a:lnTo>
                    <a:lnTo>
                      <a:pt x="38" y="333"/>
                    </a:lnTo>
                    <a:lnTo>
                      <a:pt x="46" y="335"/>
                    </a:lnTo>
                    <a:lnTo>
                      <a:pt x="53" y="335"/>
                    </a:lnTo>
                    <a:lnTo>
                      <a:pt x="57" y="336"/>
                    </a:lnTo>
                    <a:lnTo>
                      <a:pt x="63" y="336"/>
                    </a:lnTo>
                    <a:lnTo>
                      <a:pt x="65" y="336"/>
                    </a:lnTo>
                    <a:lnTo>
                      <a:pt x="70" y="338"/>
                    </a:lnTo>
                    <a:lnTo>
                      <a:pt x="76" y="340"/>
                    </a:lnTo>
                    <a:lnTo>
                      <a:pt x="85" y="340"/>
                    </a:lnTo>
                    <a:lnTo>
                      <a:pt x="87" y="340"/>
                    </a:lnTo>
                    <a:lnTo>
                      <a:pt x="93" y="340"/>
                    </a:lnTo>
                    <a:lnTo>
                      <a:pt x="97" y="340"/>
                    </a:lnTo>
                    <a:lnTo>
                      <a:pt x="101" y="342"/>
                    </a:lnTo>
                    <a:lnTo>
                      <a:pt x="108" y="340"/>
                    </a:lnTo>
                    <a:lnTo>
                      <a:pt x="116" y="340"/>
                    </a:lnTo>
                    <a:lnTo>
                      <a:pt x="120" y="340"/>
                    </a:lnTo>
                    <a:lnTo>
                      <a:pt x="124" y="340"/>
                    </a:lnTo>
                    <a:lnTo>
                      <a:pt x="127" y="340"/>
                    </a:lnTo>
                    <a:lnTo>
                      <a:pt x="131" y="340"/>
                    </a:lnTo>
                    <a:lnTo>
                      <a:pt x="139" y="338"/>
                    </a:lnTo>
                    <a:lnTo>
                      <a:pt x="146" y="336"/>
                    </a:lnTo>
                    <a:lnTo>
                      <a:pt x="150" y="335"/>
                    </a:lnTo>
                    <a:lnTo>
                      <a:pt x="154" y="335"/>
                    </a:lnTo>
                    <a:lnTo>
                      <a:pt x="158" y="333"/>
                    </a:lnTo>
                    <a:lnTo>
                      <a:pt x="162" y="333"/>
                    </a:lnTo>
                    <a:lnTo>
                      <a:pt x="167" y="331"/>
                    </a:lnTo>
                    <a:lnTo>
                      <a:pt x="171" y="329"/>
                    </a:lnTo>
                    <a:lnTo>
                      <a:pt x="175" y="325"/>
                    </a:lnTo>
                    <a:lnTo>
                      <a:pt x="181" y="323"/>
                    </a:lnTo>
                    <a:lnTo>
                      <a:pt x="186" y="319"/>
                    </a:lnTo>
                    <a:lnTo>
                      <a:pt x="192" y="316"/>
                    </a:lnTo>
                    <a:lnTo>
                      <a:pt x="196" y="312"/>
                    </a:lnTo>
                    <a:lnTo>
                      <a:pt x="203" y="310"/>
                    </a:lnTo>
                    <a:lnTo>
                      <a:pt x="207" y="304"/>
                    </a:lnTo>
                    <a:lnTo>
                      <a:pt x="213" y="300"/>
                    </a:lnTo>
                    <a:lnTo>
                      <a:pt x="219" y="297"/>
                    </a:lnTo>
                    <a:lnTo>
                      <a:pt x="226" y="293"/>
                    </a:lnTo>
                    <a:lnTo>
                      <a:pt x="232" y="287"/>
                    </a:lnTo>
                    <a:lnTo>
                      <a:pt x="238" y="283"/>
                    </a:lnTo>
                    <a:lnTo>
                      <a:pt x="245" y="279"/>
                    </a:lnTo>
                    <a:lnTo>
                      <a:pt x="251" y="276"/>
                    </a:lnTo>
                    <a:lnTo>
                      <a:pt x="255" y="272"/>
                    </a:lnTo>
                    <a:lnTo>
                      <a:pt x="258" y="268"/>
                    </a:lnTo>
                    <a:lnTo>
                      <a:pt x="262" y="264"/>
                    </a:lnTo>
                    <a:lnTo>
                      <a:pt x="268" y="262"/>
                    </a:lnTo>
                    <a:lnTo>
                      <a:pt x="272" y="258"/>
                    </a:lnTo>
                    <a:lnTo>
                      <a:pt x="277" y="255"/>
                    </a:lnTo>
                    <a:lnTo>
                      <a:pt x="281" y="251"/>
                    </a:lnTo>
                    <a:lnTo>
                      <a:pt x="287" y="249"/>
                    </a:lnTo>
                    <a:lnTo>
                      <a:pt x="291" y="243"/>
                    </a:lnTo>
                    <a:lnTo>
                      <a:pt x="296" y="239"/>
                    </a:lnTo>
                    <a:lnTo>
                      <a:pt x="302" y="236"/>
                    </a:lnTo>
                    <a:lnTo>
                      <a:pt x="308" y="232"/>
                    </a:lnTo>
                    <a:lnTo>
                      <a:pt x="312" y="228"/>
                    </a:lnTo>
                    <a:lnTo>
                      <a:pt x="317" y="224"/>
                    </a:lnTo>
                    <a:lnTo>
                      <a:pt x="323" y="220"/>
                    </a:lnTo>
                    <a:lnTo>
                      <a:pt x="331" y="217"/>
                    </a:lnTo>
                    <a:lnTo>
                      <a:pt x="334" y="213"/>
                    </a:lnTo>
                    <a:lnTo>
                      <a:pt x="340" y="207"/>
                    </a:lnTo>
                    <a:lnTo>
                      <a:pt x="346" y="203"/>
                    </a:lnTo>
                    <a:lnTo>
                      <a:pt x="352" y="200"/>
                    </a:lnTo>
                    <a:lnTo>
                      <a:pt x="357" y="196"/>
                    </a:lnTo>
                    <a:lnTo>
                      <a:pt x="363" y="190"/>
                    </a:lnTo>
                    <a:lnTo>
                      <a:pt x="369" y="186"/>
                    </a:lnTo>
                    <a:lnTo>
                      <a:pt x="376" y="182"/>
                    </a:lnTo>
                    <a:lnTo>
                      <a:pt x="382" y="177"/>
                    </a:lnTo>
                    <a:lnTo>
                      <a:pt x="388" y="173"/>
                    </a:lnTo>
                    <a:lnTo>
                      <a:pt x="393" y="169"/>
                    </a:lnTo>
                    <a:lnTo>
                      <a:pt x="399" y="163"/>
                    </a:lnTo>
                    <a:lnTo>
                      <a:pt x="405" y="160"/>
                    </a:lnTo>
                    <a:lnTo>
                      <a:pt x="411" y="156"/>
                    </a:lnTo>
                    <a:lnTo>
                      <a:pt x="416" y="152"/>
                    </a:lnTo>
                    <a:lnTo>
                      <a:pt x="422" y="148"/>
                    </a:lnTo>
                    <a:lnTo>
                      <a:pt x="428" y="144"/>
                    </a:lnTo>
                    <a:lnTo>
                      <a:pt x="431" y="139"/>
                    </a:lnTo>
                    <a:lnTo>
                      <a:pt x="437" y="135"/>
                    </a:lnTo>
                    <a:lnTo>
                      <a:pt x="443" y="131"/>
                    </a:lnTo>
                    <a:lnTo>
                      <a:pt x="449" y="125"/>
                    </a:lnTo>
                    <a:lnTo>
                      <a:pt x="452" y="123"/>
                    </a:lnTo>
                    <a:lnTo>
                      <a:pt x="458" y="120"/>
                    </a:lnTo>
                    <a:lnTo>
                      <a:pt x="464" y="116"/>
                    </a:lnTo>
                    <a:lnTo>
                      <a:pt x="468" y="112"/>
                    </a:lnTo>
                    <a:lnTo>
                      <a:pt x="473" y="108"/>
                    </a:lnTo>
                    <a:lnTo>
                      <a:pt x="477" y="104"/>
                    </a:lnTo>
                    <a:lnTo>
                      <a:pt x="483" y="103"/>
                    </a:lnTo>
                    <a:lnTo>
                      <a:pt x="487" y="99"/>
                    </a:lnTo>
                    <a:lnTo>
                      <a:pt x="490" y="95"/>
                    </a:lnTo>
                    <a:lnTo>
                      <a:pt x="496" y="93"/>
                    </a:lnTo>
                    <a:lnTo>
                      <a:pt x="500" y="91"/>
                    </a:lnTo>
                    <a:lnTo>
                      <a:pt x="506" y="84"/>
                    </a:lnTo>
                    <a:lnTo>
                      <a:pt x="513" y="80"/>
                    </a:lnTo>
                    <a:lnTo>
                      <a:pt x="519" y="76"/>
                    </a:lnTo>
                    <a:lnTo>
                      <a:pt x="525" y="72"/>
                    </a:lnTo>
                    <a:lnTo>
                      <a:pt x="528" y="70"/>
                    </a:lnTo>
                    <a:lnTo>
                      <a:pt x="532" y="68"/>
                    </a:lnTo>
                    <a:lnTo>
                      <a:pt x="534" y="66"/>
                    </a:lnTo>
                    <a:lnTo>
                      <a:pt x="536" y="68"/>
                    </a:lnTo>
                    <a:lnTo>
                      <a:pt x="540" y="72"/>
                    </a:lnTo>
                    <a:lnTo>
                      <a:pt x="542" y="76"/>
                    </a:lnTo>
                    <a:lnTo>
                      <a:pt x="544" y="84"/>
                    </a:lnTo>
                    <a:lnTo>
                      <a:pt x="544" y="87"/>
                    </a:lnTo>
                    <a:lnTo>
                      <a:pt x="545" y="91"/>
                    </a:lnTo>
                    <a:lnTo>
                      <a:pt x="547" y="95"/>
                    </a:lnTo>
                    <a:lnTo>
                      <a:pt x="549" y="101"/>
                    </a:lnTo>
                    <a:lnTo>
                      <a:pt x="549" y="104"/>
                    </a:lnTo>
                    <a:lnTo>
                      <a:pt x="551" y="108"/>
                    </a:lnTo>
                    <a:lnTo>
                      <a:pt x="553" y="112"/>
                    </a:lnTo>
                    <a:lnTo>
                      <a:pt x="555" y="118"/>
                    </a:lnTo>
                    <a:lnTo>
                      <a:pt x="555" y="122"/>
                    </a:lnTo>
                    <a:lnTo>
                      <a:pt x="557" y="125"/>
                    </a:lnTo>
                    <a:lnTo>
                      <a:pt x="559" y="131"/>
                    </a:lnTo>
                    <a:lnTo>
                      <a:pt x="559" y="135"/>
                    </a:lnTo>
                    <a:lnTo>
                      <a:pt x="561" y="139"/>
                    </a:lnTo>
                    <a:lnTo>
                      <a:pt x="563" y="142"/>
                    </a:lnTo>
                    <a:lnTo>
                      <a:pt x="563" y="146"/>
                    </a:lnTo>
                    <a:lnTo>
                      <a:pt x="564" y="150"/>
                    </a:lnTo>
                    <a:lnTo>
                      <a:pt x="566" y="156"/>
                    </a:lnTo>
                    <a:lnTo>
                      <a:pt x="568" y="162"/>
                    </a:lnTo>
                    <a:lnTo>
                      <a:pt x="568" y="163"/>
                    </a:lnTo>
                    <a:lnTo>
                      <a:pt x="568" y="165"/>
                    </a:lnTo>
                    <a:lnTo>
                      <a:pt x="620" y="146"/>
                    </a:lnTo>
                    <a:lnTo>
                      <a:pt x="618" y="144"/>
                    </a:lnTo>
                    <a:lnTo>
                      <a:pt x="618" y="142"/>
                    </a:lnTo>
                    <a:lnTo>
                      <a:pt x="616" y="137"/>
                    </a:lnTo>
                    <a:lnTo>
                      <a:pt x="614" y="131"/>
                    </a:lnTo>
                    <a:lnTo>
                      <a:pt x="612" y="127"/>
                    </a:lnTo>
                    <a:lnTo>
                      <a:pt x="612" y="123"/>
                    </a:lnTo>
                    <a:lnTo>
                      <a:pt x="610" y="120"/>
                    </a:lnTo>
                    <a:lnTo>
                      <a:pt x="610" y="116"/>
                    </a:lnTo>
                    <a:lnTo>
                      <a:pt x="608" y="110"/>
                    </a:lnTo>
                    <a:lnTo>
                      <a:pt x="606" y="106"/>
                    </a:lnTo>
                    <a:lnTo>
                      <a:pt x="604" y="101"/>
                    </a:lnTo>
                    <a:lnTo>
                      <a:pt x="604" y="97"/>
                    </a:lnTo>
                    <a:lnTo>
                      <a:pt x="601" y="91"/>
                    </a:lnTo>
                    <a:lnTo>
                      <a:pt x="599" y="85"/>
                    </a:lnTo>
                    <a:lnTo>
                      <a:pt x="597" y="80"/>
                    </a:lnTo>
                    <a:lnTo>
                      <a:pt x="595" y="74"/>
                    </a:lnTo>
                    <a:lnTo>
                      <a:pt x="593" y="68"/>
                    </a:lnTo>
                    <a:lnTo>
                      <a:pt x="591" y="63"/>
                    </a:lnTo>
                    <a:lnTo>
                      <a:pt x="589" y="57"/>
                    </a:lnTo>
                    <a:lnTo>
                      <a:pt x="587" y="53"/>
                    </a:lnTo>
                    <a:lnTo>
                      <a:pt x="585" y="45"/>
                    </a:lnTo>
                    <a:lnTo>
                      <a:pt x="583" y="42"/>
                    </a:lnTo>
                    <a:lnTo>
                      <a:pt x="582" y="36"/>
                    </a:lnTo>
                    <a:lnTo>
                      <a:pt x="580" y="30"/>
                    </a:lnTo>
                    <a:lnTo>
                      <a:pt x="578" y="25"/>
                    </a:lnTo>
                    <a:lnTo>
                      <a:pt x="576" y="21"/>
                    </a:lnTo>
                    <a:lnTo>
                      <a:pt x="574" y="17"/>
                    </a:lnTo>
                    <a:lnTo>
                      <a:pt x="572" y="11"/>
                    </a:lnTo>
                    <a:lnTo>
                      <a:pt x="568" y="6"/>
                    </a:lnTo>
                    <a:lnTo>
                      <a:pt x="563" y="4"/>
                    </a:lnTo>
                    <a:lnTo>
                      <a:pt x="557" y="2"/>
                    </a:lnTo>
                    <a:lnTo>
                      <a:pt x="555" y="0"/>
                    </a:lnTo>
                    <a:lnTo>
                      <a:pt x="549" y="0"/>
                    </a:lnTo>
                    <a:lnTo>
                      <a:pt x="545" y="0"/>
                    </a:lnTo>
                    <a:lnTo>
                      <a:pt x="542" y="0"/>
                    </a:lnTo>
                    <a:lnTo>
                      <a:pt x="538" y="0"/>
                    </a:lnTo>
                    <a:lnTo>
                      <a:pt x="534" y="0"/>
                    </a:lnTo>
                    <a:lnTo>
                      <a:pt x="530" y="2"/>
                    </a:lnTo>
                    <a:lnTo>
                      <a:pt x="525" y="4"/>
                    </a:lnTo>
                    <a:lnTo>
                      <a:pt x="521" y="6"/>
                    </a:lnTo>
                    <a:lnTo>
                      <a:pt x="513" y="9"/>
                    </a:lnTo>
                    <a:lnTo>
                      <a:pt x="507" y="11"/>
                    </a:lnTo>
                    <a:lnTo>
                      <a:pt x="502" y="15"/>
                    </a:lnTo>
                    <a:lnTo>
                      <a:pt x="498" y="19"/>
                    </a:lnTo>
                    <a:lnTo>
                      <a:pt x="492" y="23"/>
                    </a:lnTo>
                    <a:lnTo>
                      <a:pt x="487" y="26"/>
                    </a:lnTo>
                    <a:lnTo>
                      <a:pt x="481" y="32"/>
                    </a:lnTo>
                    <a:lnTo>
                      <a:pt x="473" y="38"/>
                    </a:lnTo>
                    <a:lnTo>
                      <a:pt x="469" y="42"/>
                    </a:lnTo>
                    <a:lnTo>
                      <a:pt x="464" y="45"/>
                    </a:lnTo>
                    <a:lnTo>
                      <a:pt x="458" y="49"/>
                    </a:lnTo>
                    <a:lnTo>
                      <a:pt x="452" y="53"/>
                    </a:lnTo>
                    <a:lnTo>
                      <a:pt x="447" y="59"/>
                    </a:lnTo>
                    <a:lnTo>
                      <a:pt x="439" y="65"/>
                    </a:lnTo>
                    <a:lnTo>
                      <a:pt x="435" y="66"/>
                    </a:lnTo>
                    <a:lnTo>
                      <a:pt x="431" y="70"/>
                    </a:lnTo>
                    <a:lnTo>
                      <a:pt x="428" y="72"/>
                    </a:lnTo>
                    <a:lnTo>
                      <a:pt x="424" y="76"/>
                    </a:lnTo>
                    <a:lnTo>
                      <a:pt x="420" y="80"/>
                    </a:lnTo>
                    <a:lnTo>
                      <a:pt x="414" y="82"/>
                    </a:lnTo>
                    <a:lnTo>
                      <a:pt x="411" y="85"/>
                    </a:lnTo>
                    <a:lnTo>
                      <a:pt x="405" y="89"/>
                    </a:lnTo>
                    <a:lnTo>
                      <a:pt x="399" y="93"/>
                    </a:lnTo>
                    <a:lnTo>
                      <a:pt x="393" y="97"/>
                    </a:lnTo>
                    <a:lnTo>
                      <a:pt x="388" y="103"/>
                    </a:lnTo>
                    <a:lnTo>
                      <a:pt x="384" y="106"/>
                    </a:lnTo>
                    <a:lnTo>
                      <a:pt x="376" y="110"/>
                    </a:lnTo>
                    <a:lnTo>
                      <a:pt x="371" y="114"/>
                    </a:lnTo>
                    <a:lnTo>
                      <a:pt x="365" y="120"/>
                    </a:lnTo>
                    <a:lnTo>
                      <a:pt x="359" y="125"/>
                    </a:lnTo>
                    <a:lnTo>
                      <a:pt x="352" y="129"/>
                    </a:lnTo>
                    <a:lnTo>
                      <a:pt x="344" y="135"/>
                    </a:lnTo>
                    <a:lnTo>
                      <a:pt x="338" y="141"/>
                    </a:lnTo>
                    <a:lnTo>
                      <a:pt x="331" y="146"/>
                    </a:lnTo>
                    <a:lnTo>
                      <a:pt x="323" y="152"/>
                    </a:lnTo>
                    <a:lnTo>
                      <a:pt x="315" y="156"/>
                    </a:lnTo>
                    <a:lnTo>
                      <a:pt x="308" y="162"/>
                    </a:lnTo>
                    <a:lnTo>
                      <a:pt x="302" y="167"/>
                    </a:lnTo>
                    <a:lnTo>
                      <a:pt x="295" y="171"/>
                    </a:lnTo>
                    <a:lnTo>
                      <a:pt x="289" y="177"/>
                    </a:lnTo>
                    <a:lnTo>
                      <a:pt x="283" y="181"/>
                    </a:lnTo>
                    <a:lnTo>
                      <a:pt x="277" y="184"/>
                    </a:lnTo>
                    <a:lnTo>
                      <a:pt x="270" y="188"/>
                    </a:lnTo>
                    <a:lnTo>
                      <a:pt x="264" y="194"/>
                    </a:lnTo>
                    <a:lnTo>
                      <a:pt x="258" y="196"/>
                    </a:lnTo>
                    <a:lnTo>
                      <a:pt x="255" y="201"/>
                    </a:lnTo>
                    <a:lnTo>
                      <a:pt x="249" y="205"/>
                    </a:lnTo>
                    <a:lnTo>
                      <a:pt x="243" y="207"/>
                    </a:lnTo>
                    <a:lnTo>
                      <a:pt x="239" y="211"/>
                    </a:lnTo>
                    <a:lnTo>
                      <a:pt x="236" y="215"/>
                    </a:lnTo>
                    <a:lnTo>
                      <a:pt x="230" y="219"/>
                    </a:lnTo>
                    <a:lnTo>
                      <a:pt x="226" y="220"/>
                    </a:lnTo>
                    <a:lnTo>
                      <a:pt x="222" y="224"/>
                    </a:lnTo>
                    <a:lnTo>
                      <a:pt x="219" y="226"/>
                    </a:lnTo>
                    <a:lnTo>
                      <a:pt x="211" y="232"/>
                    </a:lnTo>
                    <a:lnTo>
                      <a:pt x="203" y="238"/>
                    </a:lnTo>
                    <a:lnTo>
                      <a:pt x="198" y="241"/>
                    </a:lnTo>
                    <a:lnTo>
                      <a:pt x="192" y="247"/>
                    </a:lnTo>
                    <a:lnTo>
                      <a:pt x="186" y="249"/>
                    </a:lnTo>
                    <a:lnTo>
                      <a:pt x="181" y="255"/>
                    </a:lnTo>
                    <a:lnTo>
                      <a:pt x="177" y="257"/>
                    </a:lnTo>
                    <a:lnTo>
                      <a:pt x="173" y="260"/>
                    </a:lnTo>
                    <a:lnTo>
                      <a:pt x="167" y="262"/>
                    </a:lnTo>
                    <a:lnTo>
                      <a:pt x="165" y="264"/>
                    </a:lnTo>
                    <a:lnTo>
                      <a:pt x="158" y="268"/>
                    </a:lnTo>
                    <a:lnTo>
                      <a:pt x="152" y="274"/>
                    </a:lnTo>
                    <a:lnTo>
                      <a:pt x="148" y="276"/>
                    </a:lnTo>
                    <a:lnTo>
                      <a:pt x="144" y="278"/>
                    </a:lnTo>
                    <a:lnTo>
                      <a:pt x="141" y="281"/>
                    </a:lnTo>
                    <a:lnTo>
                      <a:pt x="137" y="283"/>
                    </a:lnTo>
                    <a:lnTo>
                      <a:pt x="129" y="285"/>
                    </a:lnTo>
                    <a:lnTo>
                      <a:pt x="124" y="287"/>
                    </a:lnTo>
                    <a:lnTo>
                      <a:pt x="114" y="289"/>
                    </a:lnTo>
                    <a:lnTo>
                      <a:pt x="108" y="289"/>
                    </a:lnTo>
                    <a:lnTo>
                      <a:pt x="103" y="289"/>
                    </a:lnTo>
                    <a:lnTo>
                      <a:pt x="97" y="287"/>
                    </a:lnTo>
                    <a:lnTo>
                      <a:pt x="95" y="287"/>
                    </a:lnTo>
                    <a:lnTo>
                      <a:pt x="97" y="285"/>
                    </a:lnTo>
                    <a:lnTo>
                      <a:pt x="97" y="283"/>
                    </a:lnTo>
                    <a:lnTo>
                      <a:pt x="99" y="281"/>
                    </a:lnTo>
                    <a:lnTo>
                      <a:pt x="104" y="278"/>
                    </a:lnTo>
                    <a:lnTo>
                      <a:pt x="112" y="274"/>
                    </a:lnTo>
                    <a:lnTo>
                      <a:pt x="114" y="270"/>
                    </a:lnTo>
                    <a:lnTo>
                      <a:pt x="120" y="266"/>
                    </a:lnTo>
                    <a:lnTo>
                      <a:pt x="124" y="264"/>
                    </a:lnTo>
                    <a:lnTo>
                      <a:pt x="129" y="260"/>
                    </a:lnTo>
                    <a:lnTo>
                      <a:pt x="133" y="257"/>
                    </a:lnTo>
                    <a:lnTo>
                      <a:pt x="139" y="253"/>
                    </a:lnTo>
                    <a:lnTo>
                      <a:pt x="146" y="249"/>
                    </a:lnTo>
                    <a:lnTo>
                      <a:pt x="152" y="245"/>
                    </a:lnTo>
                    <a:lnTo>
                      <a:pt x="158" y="239"/>
                    </a:lnTo>
                    <a:lnTo>
                      <a:pt x="163" y="236"/>
                    </a:lnTo>
                    <a:lnTo>
                      <a:pt x="171" y="232"/>
                    </a:lnTo>
                    <a:lnTo>
                      <a:pt x="179" y="226"/>
                    </a:lnTo>
                    <a:lnTo>
                      <a:pt x="184" y="220"/>
                    </a:lnTo>
                    <a:lnTo>
                      <a:pt x="192" y="217"/>
                    </a:lnTo>
                    <a:lnTo>
                      <a:pt x="200" y="211"/>
                    </a:lnTo>
                    <a:lnTo>
                      <a:pt x="207" y="205"/>
                    </a:lnTo>
                    <a:lnTo>
                      <a:pt x="215" y="200"/>
                    </a:lnTo>
                    <a:lnTo>
                      <a:pt x="222" y="196"/>
                    </a:lnTo>
                    <a:lnTo>
                      <a:pt x="230" y="190"/>
                    </a:lnTo>
                    <a:lnTo>
                      <a:pt x="239" y="184"/>
                    </a:lnTo>
                    <a:lnTo>
                      <a:pt x="247" y="179"/>
                    </a:lnTo>
                    <a:lnTo>
                      <a:pt x="255" y="173"/>
                    </a:lnTo>
                    <a:lnTo>
                      <a:pt x="264" y="167"/>
                    </a:lnTo>
                    <a:lnTo>
                      <a:pt x="272" y="162"/>
                    </a:lnTo>
                    <a:lnTo>
                      <a:pt x="279" y="156"/>
                    </a:lnTo>
                    <a:lnTo>
                      <a:pt x="289" y="150"/>
                    </a:lnTo>
                    <a:lnTo>
                      <a:pt x="296" y="144"/>
                    </a:lnTo>
                    <a:lnTo>
                      <a:pt x="304" y="139"/>
                    </a:lnTo>
                    <a:lnTo>
                      <a:pt x="312" y="133"/>
                    </a:lnTo>
                    <a:lnTo>
                      <a:pt x="319" y="127"/>
                    </a:lnTo>
                    <a:lnTo>
                      <a:pt x="327" y="122"/>
                    </a:lnTo>
                    <a:lnTo>
                      <a:pt x="334" y="118"/>
                    </a:lnTo>
                    <a:lnTo>
                      <a:pt x="342" y="112"/>
                    </a:lnTo>
                    <a:lnTo>
                      <a:pt x="350" y="106"/>
                    </a:lnTo>
                    <a:lnTo>
                      <a:pt x="357" y="101"/>
                    </a:lnTo>
                    <a:lnTo>
                      <a:pt x="365" y="97"/>
                    </a:lnTo>
                    <a:lnTo>
                      <a:pt x="371" y="91"/>
                    </a:lnTo>
                    <a:lnTo>
                      <a:pt x="376" y="87"/>
                    </a:lnTo>
                    <a:lnTo>
                      <a:pt x="384" y="82"/>
                    </a:lnTo>
                    <a:lnTo>
                      <a:pt x="392" y="80"/>
                    </a:lnTo>
                    <a:lnTo>
                      <a:pt x="397" y="74"/>
                    </a:lnTo>
                    <a:lnTo>
                      <a:pt x="403" y="70"/>
                    </a:lnTo>
                    <a:lnTo>
                      <a:pt x="407" y="66"/>
                    </a:lnTo>
                    <a:lnTo>
                      <a:pt x="412" y="63"/>
                    </a:lnTo>
                    <a:lnTo>
                      <a:pt x="416" y="59"/>
                    </a:lnTo>
                    <a:lnTo>
                      <a:pt x="422" y="57"/>
                    </a:lnTo>
                    <a:lnTo>
                      <a:pt x="426" y="53"/>
                    </a:lnTo>
                    <a:lnTo>
                      <a:pt x="430" y="51"/>
                    </a:lnTo>
                    <a:lnTo>
                      <a:pt x="435" y="47"/>
                    </a:lnTo>
                    <a:lnTo>
                      <a:pt x="441" y="44"/>
                    </a:lnTo>
                    <a:lnTo>
                      <a:pt x="443" y="42"/>
                    </a:lnTo>
                    <a:lnTo>
                      <a:pt x="445" y="42"/>
                    </a:lnTo>
                    <a:lnTo>
                      <a:pt x="384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9" name="Freeform 122"/>
              <p:cNvSpPr>
                <a:spLocks/>
              </p:cNvSpPr>
              <p:nvPr/>
            </p:nvSpPr>
            <p:spPr bwMode="auto">
              <a:xfrm>
                <a:off x="2283" y="3315"/>
                <a:ext cx="383" cy="494"/>
              </a:xfrm>
              <a:custGeom>
                <a:avLst/>
                <a:gdLst>
                  <a:gd name="T0" fmla="*/ 503 w 916"/>
                  <a:gd name="T1" fmla="*/ 55 h 1185"/>
                  <a:gd name="T2" fmla="*/ 460 w 916"/>
                  <a:gd name="T3" fmla="*/ 67 h 1185"/>
                  <a:gd name="T4" fmla="*/ 385 w 916"/>
                  <a:gd name="T5" fmla="*/ 116 h 1185"/>
                  <a:gd name="T6" fmla="*/ 290 w 916"/>
                  <a:gd name="T7" fmla="*/ 181 h 1185"/>
                  <a:gd name="T8" fmla="*/ 197 w 916"/>
                  <a:gd name="T9" fmla="*/ 248 h 1185"/>
                  <a:gd name="T10" fmla="*/ 123 w 916"/>
                  <a:gd name="T11" fmla="*/ 301 h 1185"/>
                  <a:gd name="T12" fmla="*/ 74 w 916"/>
                  <a:gd name="T13" fmla="*/ 348 h 1185"/>
                  <a:gd name="T14" fmla="*/ 70 w 916"/>
                  <a:gd name="T15" fmla="*/ 394 h 1185"/>
                  <a:gd name="T16" fmla="*/ 104 w 916"/>
                  <a:gd name="T17" fmla="*/ 485 h 1185"/>
                  <a:gd name="T18" fmla="*/ 163 w 916"/>
                  <a:gd name="T19" fmla="*/ 639 h 1185"/>
                  <a:gd name="T20" fmla="*/ 232 w 916"/>
                  <a:gd name="T21" fmla="*/ 820 h 1185"/>
                  <a:gd name="T22" fmla="*/ 292 w 916"/>
                  <a:gd name="T23" fmla="*/ 983 h 1185"/>
                  <a:gd name="T24" fmla="*/ 334 w 916"/>
                  <a:gd name="T25" fmla="*/ 1088 h 1185"/>
                  <a:gd name="T26" fmla="*/ 361 w 916"/>
                  <a:gd name="T27" fmla="*/ 1109 h 1185"/>
                  <a:gd name="T28" fmla="*/ 429 w 916"/>
                  <a:gd name="T29" fmla="*/ 1119 h 1185"/>
                  <a:gd name="T30" fmla="*/ 492 w 916"/>
                  <a:gd name="T31" fmla="*/ 1119 h 1185"/>
                  <a:gd name="T32" fmla="*/ 536 w 916"/>
                  <a:gd name="T33" fmla="*/ 1088 h 1185"/>
                  <a:gd name="T34" fmla="*/ 585 w 916"/>
                  <a:gd name="T35" fmla="*/ 1044 h 1185"/>
                  <a:gd name="T36" fmla="*/ 642 w 916"/>
                  <a:gd name="T37" fmla="*/ 995 h 1185"/>
                  <a:gd name="T38" fmla="*/ 697 w 916"/>
                  <a:gd name="T39" fmla="*/ 944 h 1185"/>
                  <a:gd name="T40" fmla="*/ 752 w 916"/>
                  <a:gd name="T41" fmla="*/ 892 h 1185"/>
                  <a:gd name="T42" fmla="*/ 804 w 916"/>
                  <a:gd name="T43" fmla="*/ 843 h 1185"/>
                  <a:gd name="T44" fmla="*/ 857 w 916"/>
                  <a:gd name="T45" fmla="*/ 780 h 1185"/>
                  <a:gd name="T46" fmla="*/ 840 w 916"/>
                  <a:gd name="T47" fmla="*/ 723 h 1185"/>
                  <a:gd name="T48" fmla="*/ 802 w 916"/>
                  <a:gd name="T49" fmla="*/ 605 h 1185"/>
                  <a:gd name="T50" fmla="*/ 756 w 916"/>
                  <a:gd name="T51" fmla="*/ 459 h 1185"/>
                  <a:gd name="T52" fmla="*/ 710 w 916"/>
                  <a:gd name="T53" fmla="*/ 316 h 1185"/>
                  <a:gd name="T54" fmla="*/ 676 w 916"/>
                  <a:gd name="T55" fmla="*/ 213 h 1185"/>
                  <a:gd name="T56" fmla="*/ 712 w 916"/>
                  <a:gd name="T57" fmla="*/ 154 h 1185"/>
                  <a:gd name="T58" fmla="*/ 731 w 916"/>
                  <a:gd name="T59" fmla="*/ 210 h 1185"/>
                  <a:gd name="T60" fmla="*/ 760 w 916"/>
                  <a:gd name="T61" fmla="*/ 295 h 1185"/>
                  <a:gd name="T62" fmla="*/ 792 w 916"/>
                  <a:gd name="T63" fmla="*/ 392 h 1185"/>
                  <a:gd name="T64" fmla="*/ 823 w 916"/>
                  <a:gd name="T65" fmla="*/ 485 h 1185"/>
                  <a:gd name="T66" fmla="*/ 845 w 916"/>
                  <a:gd name="T67" fmla="*/ 559 h 1185"/>
                  <a:gd name="T68" fmla="*/ 861 w 916"/>
                  <a:gd name="T69" fmla="*/ 613 h 1185"/>
                  <a:gd name="T70" fmla="*/ 878 w 916"/>
                  <a:gd name="T71" fmla="*/ 668 h 1185"/>
                  <a:gd name="T72" fmla="*/ 895 w 916"/>
                  <a:gd name="T73" fmla="*/ 721 h 1185"/>
                  <a:gd name="T74" fmla="*/ 910 w 916"/>
                  <a:gd name="T75" fmla="*/ 774 h 1185"/>
                  <a:gd name="T76" fmla="*/ 899 w 916"/>
                  <a:gd name="T77" fmla="*/ 829 h 1185"/>
                  <a:gd name="T78" fmla="*/ 838 w 916"/>
                  <a:gd name="T79" fmla="*/ 892 h 1185"/>
                  <a:gd name="T80" fmla="*/ 754 w 916"/>
                  <a:gd name="T81" fmla="*/ 978 h 1185"/>
                  <a:gd name="T82" fmla="*/ 661 w 916"/>
                  <a:gd name="T83" fmla="*/ 1067 h 1185"/>
                  <a:gd name="T84" fmla="*/ 577 w 916"/>
                  <a:gd name="T85" fmla="*/ 1141 h 1185"/>
                  <a:gd name="T86" fmla="*/ 519 w 916"/>
                  <a:gd name="T87" fmla="*/ 1179 h 1185"/>
                  <a:gd name="T88" fmla="*/ 463 w 916"/>
                  <a:gd name="T89" fmla="*/ 1183 h 1185"/>
                  <a:gd name="T90" fmla="*/ 418 w 916"/>
                  <a:gd name="T91" fmla="*/ 1181 h 1185"/>
                  <a:gd name="T92" fmla="*/ 370 w 916"/>
                  <a:gd name="T93" fmla="*/ 1177 h 1185"/>
                  <a:gd name="T94" fmla="*/ 304 w 916"/>
                  <a:gd name="T95" fmla="*/ 1162 h 1185"/>
                  <a:gd name="T96" fmla="*/ 275 w 916"/>
                  <a:gd name="T97" fmla="*/ 1103 h 1185"/>
                  <a:gd name="T98" fmla="*/ 216 w 916"/>
                  <a:gd name="T99" fmla="*/ 957 h 1185"/>
                  <a:gd name="T100" fmla="*/ 144 w 916"/>
                  <a:gd name="T101" fmla="*/ 765 h 1185"/>
                  <a:gd name="T102" fmla="*/ 72 w 916"/>
                  <a:gd name="T103" fmla="*/ 569 h 1185"/>
                  <a:gd name="T104" fmla="*/ 17 w 916"/>
                  <a:gd name="T105" fmla="*/ 415 h 1185"/>
                  <a:gd name="T106" fmla="*/ 0 w 916"/>
                  <a:gd name="T107" fmla="*/ 346 h 1185"/>
                  <a:gd name="T108" fmla="*/ 45 w 916"/>
                  <a:gd name="T109" fmla="*/ 295 h 1185"/>
                  <a:gd name="T110" fmla="*/ 119 w 916"/>
                  <a:gd name="T111" fmla="*/ 236 h 1185"/>
                  <a:gd name="T112" fmla="*/ 209 w 916"/>
                  <a:gd name="T113" fmla="*/ 171 h 1185"/>
                  <a:gd name="T114" fmla="*/ 298 w 916"/>
                  <a:gd name="T115" fmla="*/ 111 h 1185"/>
                  <a:gd name="T116" fmla="*/ 370 w 916"/>
                  <a:gd name="T117" fmla="*/ 63 h 1185"/>
                  <a:gd name="T118" fmla="*/ 420 w 916"/>
                  <a:gd name="T119" fmla="*/ 33 h 1185"/>
                  <a:gd name="T120" fmla="*/ 492 w 916"/>
                  <a:gd name="T121" fmla="*/ 0 h 1185"/>
                  <a:gd name="T122" fmla="*/ 545 w 916"/>
                  <a:gd name="T123" fmla="*/ 25 h 1185"/>
                  <a:gd name="T124" fmla="*/ 564 w 916"/>
                  <a:gd name="T125" fmla="*/ 78 h 118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16"/>
                  <a:gd name="T190" fmla="*/ 0 h 1185"/>
                  <a:gd name="T191" fmla="*/ 916 w 916"/>
                  <a:gd name="T192" fmla="*/ 1185 h 118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16" h="1185">
                    <a:moveTo>
                      <a:pt x="515" y="92"/>
                    </a:moveTo>
                    <a:lnTo>
                      <a:pt x="515" y="90"/>
                    </a:lnTo>
                    <a:lnTo>
                      <a:pt x="513" y="84"/>
                    </a:lnTo>
                    <a:lnTo>
                      <a:pt x="511" y="80"/>
                    </a:lnTo>
                    <a:lnTo>
                      <a:pt x="511" y="78"/>
                    </a:lnTo>
                    <a:lnTo>
                      <a:pt x="511" y="74"/>
                    </a:lnTo>
                    <a:lnTo>
                      <a:pt x="509" y="71"/>
                    </a:lnTo>
                    <a:lnTo>
                      <a:pt x="507" y="67"/>
                    </a:lnTo>
                    <a:lnTo>
                      <a:pt x="505" y="61"/>
                    </a:lnTo>
                    <a:lnTo>
                      <a:pt x="505" y="57"/>
                    </a:lnTo>
                    <a:lnTo>
                      <a:pt x="503" y="55"/>
                    </a:lnTo>
                    <a:lnTo>
                      <a:pt x="500" y="52"/>
                    </a:lnTo>
                    <a:lnTo>
                      <a:pt x="494" y="50"/>
                    </a:lnTo>
                    <a:lnTo>
                      <a:pt x="492" y="48"/>
                    </a:lnTo>
                    <a:lnTo>
                      <a:pt x="488" y="52"/>
                    </a:lnTo>
                    <a:lnTo>
                      <a:pt x="484" y="52"/>
                    </a:lnTo>
                    <a:lnTo>
                      <a:pt x="480" y="54"/>
                    </a:lnTo>
                    <a:lnTo>
                      <a:pt x="477" y="55"/>
                    </a:lnTo>
                    <a:lnTo>
                      <a:pt x="473" y="59"/>
                    </a:lnTo>
                    <a:lnTo>
                      <a:pt x="469" y="61"/>
                    </a:lnTo>
                    <a:lnTo>
                      <a:pt x="463" y="63"/>
                    </a:lnTo>
                    <a:lnTo>
                      <a:pt x="460" y="67"/>
                    </a:lnTo>
                    <a:lnTo>
                      <a:pt x="454" y="71"/>
                    </a:lnTo>
                    <a:lnTo>
                      <a:pt x="448" y="74"/>
                    </a:lnTo>
                    <a:lnTo>
                      <a:pt x="442" y="78"/>
                    </a:lnTo>
                    <a:lnTo>
                      <a:pt x="435" y="82"/>
                    </a:lnTo>
                    <a:lnTo>
                      <a:pt x="429" y="88"/>
                    </a:lnTo>
                    <a:lnTo>
                      <a:pt x="423" y="92"/>
                    </a:lnTo>
                    <a:lnTo>
                      <a:pt x="416" y="95"/>
                    </a:lnTo>
                    <a:lnTo>
                      <a:pt x="408" y="101"/>
                    </a:lnTo>
                    <a:lnTo>
                      <a:pt x="401" y="107"/>
                    </a:lnTo>
                    <a:lnTo>
                      <a:pt x="393" y="111"/>
                    </a:lnTo>
                    <a:lnTo>
                      <a:pt x="385" y="116"/>
                    </a:lnTo>
                    <a:lnTo>
                      <a:pt x="376" y="122"/>
                    </a:lnTo>
                    <a:lnTo>
                      <a:pt x="368" y="128"/>
                    </a:lnTo>
                    <a:lnTo>
                      <a:pt x="361" y="132"/>
                    </a:lnTo>
                    <a:lnTo>
                      <a:pt x="351" y="137"/>
                    </a:lnTo>
                    <a:lnTo>
                      <a:pt x="344" y="143"/>
                    </a:lnTo>
                    <a:lnTo>
                      <a:pt x="334" y="151"/>
                    </a:lnTo>
                    <a:lnTo>
                      <a:pt x="327" y="156"/>
                    </a:lnTo>
                    <a:lnTo>
                      <a:pt x="317" y="162"/>
                    </a:lnTo>
                    <a:lnTo>
                      <a:pt x="309" y="168"/>
                    </a:lnTo>
                    <a:lnTo>
                      <a:pt x="300" y="175"/>
                    </a:lnTo>
                    <a:lnTo>
                      <a:pt x="290" y="181"/>
                    </a:lnTo>
                    <a:lnTo>
                      <a:pt x="283" y="187"/>
                    </a:lnTo>
                    <a:lnTo>
                      <a:pt x="273" y="192"/>
                    </a:lnTo>
                    <a:lnTo>
                      <a:pt x="264" y="198"/>
                    </a:lnTo>
                    <a:lnTo>
                      <a:pt x="256" y="204"/>
                    </a:lnTo>
                    <a:lnTo>
                      <a:pt x="247" y="211"/>
                    </a:lnTo>
                    <a:lnTo>
                      <a:pt x="239" y="217"/>
                    </a:lnTo>
                    <a:lnTo>
                      <a:pt x="230" y="223"/>
                    </a:lnTo>
                    <a:lnTo>
                      <a:pt x="222" y="229"/>
                    </a:lnTo>
                    <a:lnTo>
                      <a:pt x="212" y="234"/>
                    </a:lnTo>
                    <a:lnTo>
                      <a:pt x="205" y="240"/>
                    </a:lnTo>
                    <a:lnTo>
                      <a:pt x="197" y="248"/>
                    </a:lnTo>
                    <a:lnTo>
                      <a:pt x="190" y="251"/>
                    </a:lnTo>
                    <a:lnTo>
                      <a:pt x="182" y="257"/>
                    </a:lnTo>
                    <a:lnTo>
                      <a:pt x="174" y="263"/>
                    </a:lnTo>
                    <a:lnTo>
                      <a:pt x="167" y="268"/>
                    </a:lnTo>
                    <a:lnTo>
                      <a:pt x="159" y="274"/>
                    </a:lnTo>
                    <a:lnTo>
                      <a:pt x="154" y="278"/>
                    </a:lnTo>
                    <a:lnTo>
                      <a:pt x="146" y="284"/>
                    </a:lnTo>
                    <a:lnTo>
                      <a:pt x="140" y="287"/>
                    </a:lnTo>
                    <a:lnTo>
                      <a:pt x="135" y="293"/>
                    </a:lnTo>
                    <a:lnTo>
                      <a:pt x="129" y="297"/>
                    </a:lnTo>
                    <a:lnTo>
                      <a:pt x="123" y="301"/>
                    </a:lnTo>
                    <a:lnTo>
                      <a:pt x="119" y="306"/>
                    </a:lnTo>
                    <a:lnTo>
                      <a:pt x="114" y="308"/>
                    </a:lnTo>
                    <a:lnTo>
                      <a:pt x="110" y="312"/>
                    </a:lnTo>
                    <a:lnTo>
                      <a:pt x="106" y="314"/>
                    </a:lnTo>
                    <a:lnTo>
                      <a:pt x="102" y="318"/>
                    </a:lnTo>
                    <a:lnTo>
                      <a:pt x="97" y="324"/>
                    </a:lnTo>
                    <a:lnTo>
                      <a:pt x="93" y="327"/>
                    </a:lnTo>
                    <a:lnTo>
                      <a:pt x="87" y="333"/>
                    </a:lnTo>
                    <a:lnTo>
                      <a:pt x="81" y="339"/>
                    </a:lnTo>
                    <a:lnTo>
                      <a:pt x="76" y="345"/>
                    </a:lnTo>
                    <a:lnTo>
                      <a:pt x="74" y="348"/>
                    </a:lnTo>
                    <a:lnTo>
                      <a:pt x="66" y="356"/>
                    </a:lnTo>
                    <a:lnTo>
                      <a:pt x="64" y="362"/>
                    </a:lnTo>
                    <a:lnTo>
                      <a:pt x="62" y="367"/>
                    </a:lnTo>
                    <a:lnTo>
                      <a:pt x="62" y="373"/>
                    </a:lnTo>
                    <a:lnTo>
                      <a:pt x="62" y="375"/>
                    </a:lnTo>
                    <a:lnTo>
                      <a:pt x="64" y="379"/>
                    </a:lnTo>
                    <a:lnTo>
                      <a:pt x="66" y="383"/>
                    </a:lnTo>
                    <a:lnTo>
                      <a:pt x="68" y="388"/>
                    </a:lnTo>
                    <a:lnTo>
                      <a:pt x="70" y="390"/>
                    </a:lnTo>
                    <a:lnTo>
                      <a:pt x="70" y="394"/>
                    </a:lnTo>
                    <a:lnTo>
                      <a:pt x="72" y="400"/>
                    </a:lnTo>
                    <a:lnTo>
                      <a:pt x="74" y="403"/>
                    </a:lnTo>
                    <a:lnTo>
                      <a:pt x="76" y="409"/>
                    </a:lnTo>
                    <a:lnTo>
                      <a:pt x="79" y="417"/>
                    </a:lnTo>
                    <a:lnTo>
                      <a:pt x="83" y="424"/>
                    </a:lnTo>
                    <a:lnTo>
                      <a:pt x="85" y="432"/>
                    </a:lnTo>
                    <a:lnTo>
                      <a:pt x="89" y="442"/>
                    </a:lnTo>
                    <a:lnTo>
                      <a:pt x="91" y="451"/>
                    </a:lnTo>
                    <a:lnTo>
                      <a:pt x="97" y="462"/>
                    </a:lnTo>
                    <a:lnTo>
                      <a:pt x="100" y="472"/>
                    </a:lnTo>
                    <a:lnTo>
                      <a:pt x="104" y="485"/>
                    </a:lnTo>
                    <a:lnTo>
                      <a:pt x="110" y="497"/>
                    </a:lnTo>
                    <a:lnTo>
                      <a:pt x="114" y="510"/>
                    </a:lnTo>
                    <a:lnTo>
                      <a:pt x="119" y="523"/>
                    </a:lnTo>
                    <a:lnTo>
                      <a:pt x="123" y="535"/>
                    </a:lnTo>
                    <a:lnTo>
                      <a:pt x="129" y="550"/>
                    </a:lnTo>
                    <a:lnTo>
                      <a:pt x="135" y="563"/>
                    </a:lnTo>
                    <a:lnTo>
                      <a:pt x="140" y="578"/>
                    </a:lnTo>
                    <a:lnTo>
                      <a:pt x="146" y="594"/>
                    </a:lnTo>
                    <a:lnTo>
                      <a:pt x="152" y="609"/>
                    </a:lnTo>
                    <a:lnTo>
                      <a:pt x="157" y="624"/>
                    </a:lnTo>
                    <a:lnTo>
                      <a:pt x="163" y="639"/>
                    </a:lnTo>
                    <a:lnTo>
                      <a:pt x="169" y="656"/>
                    </a:lnTo>
                    <a:lnTo>
                      <a:pt x="174" y="672"/>
                    </a:lnTo>
                    <a:lnTo>
                      <a:pt x="182" y="689"/>
                    </a:lnTo>
                    <a:lnTo>
                      <a:pt x="188" y="704"/>
                    </a:lnTo>
                    <a:lnTo>
                      <a:pt x="193" y="721"/>
                    </a:lnTo>
                    <a:lnTo>
                      <a:pt x="201" y="738"/>
                    </a:lnTo>
                    <a:lnTo>
                      <a:pt x="207" y="755"/>
                    </a:lnTo>
                    <a:lnTo>
                      <a:pt x="212" y="770"/>
                    </a:lnTo>
                    <a:lnTo>
                      <a:pt x="218" y="788"/>
                    </a:lnTo>
                    <a:lnTo>
                      <a:pt x="226" y="805"/>
                    </a:lnTo>
                    <a:lnTo>
                      <a:pt x="232" y="820"/>
                    </a:lnTo>
                    <a:lnTo>
                      <a:pt x="237" y="835"/>
                    </a:lnTo>
                    <a:lnTo>
                      <a:pt x="243" y="852"/>
                    </a:lnTo>
                    <a:lnTo>
                      <a:pt x="249" y="867"/>
                    </a:lnTo>
                    <a:lnTo>
                      <a:pt x="254" y="883"/>
                    </a:lnTo>
                    <a:lnTo>
                      <a:pt x="260" y="898"/>
                    </a:lnTo>
                    <a:lnTo>
                      <a:pt x="266" y="913"/>
                    </a:lnTo>
                    <a:lnTo>
                      <a:pt x="271" y="926"/>
                    </a:lnTo>
                    <a:lnTo>
                      <a:pt x="277" y="942"/>
                    </a:lnTo>
                    <a:lnTo>
                      <a:pt x="283" y="957"/>
                    </a:lnTo>
                    <a:lnTo>
                      <a:pt x="287" y="970"/>
                    </a:lnTo>
                    <a:lnTo>
                      <a:pt x="292" y="983"/>
                    </a:lnTo>
                    <a:lnTo>
                      <a:pt x="298" y="997"/>
                    </a:lnTo>
                    <a:lnTo>
                      <a:pt x="302" y="1008"/>
                    </a:lnTo>
                    <a:lnTo>
                      <a:pt x="308" y="1020"/>
                    </a:lnTo>
                    <a:lnTo>
                      <a:pt x="311" y="1029"/>
                    </a:lnTo>
                    <a:lnTo>
                      <a:pt x="315" y="1041"/>
                    </a:lnTo>
                    <a:lnTo>
                      <a:pt x="319" y="1050"/>
                    </a:lnTo>
                    <a:lnTo>
                      <a:pt x="323" y="1060"/>
                    </a:lnTo>
                    <a:lnTo>
                      <a:pt x="325" y="1067"/>
                    </a:lnTo>
                    <a:lnTo>
                      <a:pt x="328" y="1075"/>
                    </a:lnTo>
                    <a:lnTo>
                      <a:pt x="330" y="1080"/>
                    </a:lnTo>
                    <a:lnTo>
                      <a:pt x="334" y="1088"/>
                    </a:lnTo>
                    <a:lnTo>
                      <a:pt x="336" y="1092"/>
                    </a:lnTo>
                    <a:lnTo>
                      <a:pt x="338" y="1098"/>
                    </a:lnTo>
                    <a:lnTo>
                      <a:pt x="340" y="1101"/>
                    </a:lnTo>
                    <a:lnTo>
                      <a:pt x="342" y="1103"/>
                    </a:lnTo>
                    <a:lnTo>
                      <a:pt x="342" y="1105"/>
                    </a:lnTo>
                    <a:lnTo>
                      <a:pt x="344" y="1107"/>
                    </a:lnTo>
                    <a:lnTo>
                      <a:pt x="346" y="1107"/>
                    </a:lnTo>
                    <a:lnTo>
                      <a:pt x="349" y="1109"/>
                    </a:lnTo>
                    <a:lnTo>
                      <a:pt x="353" y="1109"/>
                    </a:lnTo>
                    <a:lnTo>
                      <a:pt x="357" y="1109"/>
                    </a:lnTo>
                    <a:lnTo>
                      <a:pt x="361" y="1109"/>
                    </a:lnTo>
                    <a:lnTo>
                      <a:pt x="366" y="1111"/>
                    </a:lnTo>
                    <a:lnTo>
                      <a:pt x="370" y="1111"/>
                    </a:lnTo>
                    <a:lnTo>
                      <a:pt x="376" y="1113"/>
                    </a:lnTo>
                    <a:lnTo>
                      <a:pt x="384" y="1113"/>
                    </a:lnTo>
                    <a:lnTo>
                      <a:pt x="389" y="1115"/>
                    </a:lnTo>
                    <a:lnTo>
                      <a:pt x="397" y="1115"/>
                    </a:lnTo>
                    <a:lnTo>
                      <a:pt x="403" y="1115"/>
                    </a:lnTo>
                    <a:lnTo>
                      <a:pt x="410" y="1117"/>
                    </a:lnTo>
                    <a:lnTo>
                      <a:pt x="418" y="1119"/>
                    </a:lnTo>
                    <a:lnTo>
                      <a:pt x="423" y="1119"/>
                    </a:lnTo>
                    <a:lnTo>
                      <a:pt x="429" y="1119"/>
                    </a:lnTo>
                    <a:lnTo>
                      <a:pt x="437" y="1119"/>
                    </a:lnTo>
                    <a:lnTo>
                      <a:pt x="442" y="1119"/>
                    </a:lnTo>
                    <a:lnTo>
                      <a:pt x="450" y="1119"/>
                    </a:lnTo>
                    <a:lnTo>
                      <a:pt x="456" y="1119"/>
                    </a:lnTo>
                    <a:lnTo>
                      <a:pt x="461" y="1119"/>
                    </a:lnTo>
                    <a:lnTo>
                      <a:pt x="469" y="1120"/>
                    </a:lnTo>
                    <a:lnTo>
                      <a:pt x="473" y="1119"/>
                    </a:lnTo>
                    <a:lnTo>
                      <a:pt x="479" y="1119"/>
                    </a:lnTo>
                    <a:lnTo>
                      <a:pt x="484" y="1119"/>
                    </a:lnTo>
                    <a:lnTo>
                      <a:pt x="488" y="1119"/>
                    </a:lnTo>
                    <a:lnTo>
                      <a:pt x="492" y="1119"/>
                    </a:lnTo>
                    <a:lnTo>
                      <a:pt x="496" y="1119"/>
                    </a:lnTo>
                    <a:lnTo>
                      <a:pt x="500" y="1117"/>
                    </a:lnTo>
                    <a:lnTo>
                      <a:pt x="501" y="1117"/>
                    </a:lnTo>
                    <a:lnTo>
                      <a:pt x="501" y="1115"/>
                    </a:lnTo>
                    <a:lnTo>
                      <a:pt x="505" y="1113"/>
                    </a:lnTo>
                    <a:lnTo>
                      <a:pt x="509" y="1109"/>
                    </a:lnTo>
                    <a:lnTo>
                      <a:pt x="515" y="1105"/>
                    </a:lnTo>
                    <a:lnTo>
                      <a:pt x="520" y="1101"/>
                    </a:lnTo>
                    <a:lnTo>
                      <a:pt x="528" y="1096"/>
                    </a:lnTo>
                    <a:lnTo>
                      <a:pt x="532" y="1092"/>
                    </a:lnTo>
                    <a:lnTo>
                      <a:pt x="536" y="1088"/>
                    </a:lnTo>
                    <a:lnTo>
                      <a:pt x="539" y="1084"/>
                    </a:lnTo>
                    <a:lnTo>
                      <a:pt x="543" y="1082"/>
                    </a:lnTo>
                    <a:lnTo>
                      <a:pt x="549" y="1079"/>
                    </a:lnTo>
                    <a:lnTo>
                      <a:pt x="553" y="1075"/>
                    </a:lnTo>
                    <a:lnTo>
                      <a:pt x="557" y="1071"/>
                    </a:lnTo>
                    <a:lnTo>
                      <a:pt x="562" y="1067"/>
                    </a:lnTo>
                    <a:lnTo>
                      <a:pt x="566" y="1061"/>
                    </a:lnTo>
                    <a:lnTo>
                      <a:pt x="572" y="1058"/>
                    </a:lnTo>
                    <a:lnTo>
                      <a:pt x="576" y="1054"/>
                    </a:lnTo>
                    <a:lnTo>
                      <a:pt x="581" y="1050"/>
                    </a:lnTo>
                    <a:lnTo>
                      <a:pt x="585" y="1044"/>
                    </a:lnTo>
                    <a:lnTo>
                      <a:pt x="591" y="1041"/>
                    </a:lnTo>
                    <a:lnTo>
                      <a:pt x="596" y="1037"/>
                    </a:lnTo>
                    <a:lnTo>
                      <a:pt x="602" y="1033"/>
                    </a:lnTo>
                    <a:lnTo>
                      <a:pt x="606" y="1027"/>
                    </a:lnTo>
                    <a:lnTo>
                      <a:pt x="612" y="1023"/>
                    </a:lnTo>
                    <a:lnTo>
                      <a:pt x="617" y="1018"/>
                    </a:lnTo>
                    <a:lnTo>
                      <a:pt x="623" y="1014"/>
                    </a:lnTo>
                    <a:lnTo>
                      <a:pt x="627" y="1008"/>
                    </a:lnTo>
                    <a:lnTo>
                      <a:pt x="633" y="1004"/>
                    </a:lnTo>
                    <a:lnTo>
                      <a:pt x="636" y="1001"/>
                    </a:lnTo>
                    <a:lnTo>
                      <a:pt x="642" y="995"/>
                    </a:lnTo>
                    <a:lnTo>
                      <a:pt x="648" y="991"/>
                    </a:lnTo>
                    <a:lnTo>
                      <a:pt x="652" y="985"/>
                    </a:lnTo>
                    <a:lnTo>
                      <a:pt x="657" y="982"/>
                    </a:lnTo>
                    <a:lnTo>
                      <a:pt x="663" y="978"/>
                    </a:lnTo>
                    <a:lnTo>
                      <a:pt x="667" y="972"/>
                    </a:lnTo>
                    <a:lnTo>
                      <a:pt x="672" y="966"/>
                    </a:lnTo>
                    <a:lnTo>
                      <a:pt x="676" y="963"/>
                    </a:lnTo>
                    <a:lnTo>
                      <a:pt x="682" y="959"/>
                    </a:lnTo>
                    <a:lnTo>
                      <a:pt x="688" y="953"/>
                    </a:lnTo>
                    <a:lnTo>
                      <a:pt x="693" y="947"/>
                    </a:lnTo>
                    <a:lnTo>
                      <a:pt x="697" y="944"/>
                    </a:lnTo>
                    <a:lnTo>
                      <a:pt x="703" y="940"/>
                    </a:lnTo>
                    <a:lnTo>
                      <a:pt x="709" y="934"/>
                    </a:lnTo>
                    <a:lnTo>
                      <a:pt x="712" y="930"/>
                    </a:lnTo>
                    <a:lnTo>
                      <a:pt x="718" y="925"/>
                    </a:lnTo>
                    <a:lnTo>
                      <a:pt x="724" y="921"/>
                    </a:lnTo>
                    <a:lnTo>
                      <a:pt x="728" y="915"/>
                    </a:lnTo>
                    <a:lnTo>
                      <a:pt x="733" y="911"/>
                    </a:lnTo>
                    <a:lnTo>
                      <a:pt x="737" y="907"/>
                    </a:lnTo>
                    <a:lnTo>
                      <a:pt x="743" y="902"/>
                    </a:lnTo>
                    <a:lnTo>
                      <a:pt x="747" y="898"/>
                    </a:lnTo>
                    <a:lnTo>
                      <a:pt x="752" y="892"/>
                    </a:lnTo>
                    <a:lnTo>
                      <a:pt x="756" y="888"/>
                    </a:lnTo>
                    <a:lnTo>
                      <a:pt x="762" y="885"/>
                    </a:lnTo>
                    <a:lnTo>
                      <a:pt x="766" y="879"/>
                    </a:lnTo>
                    <a:lnTo>
                      <a:pt x="771" y="875"/>
                    </a:lnTo>
                    <a:lnTo>
                      <a:pt x="775" y="871"/>
                    </a:lnTo>
                    <a:lnTo>
                      <a:pt x="781" y="867"/>
                    </a:lnTo>
                    <a:lnTo>
                      <a:pt x="785" y="864"/>
                    </a:lnTo>
                    <a:lnTo>
                      <a:pt x="788" y="860"/>
                    </a:lnTo>
                    <a:lnTo>
                      <a:pt x="792" y="854"/>
                    </a:lnTo>
                    <a:lnTo>
                      <a:pt x="796" y="850"/>
                    </a:lnTo>
                    <a:lnTo>
                      <a:pt x="804" y="843"/>
                    </a:lnTo>
                    <a:lnTo>
                      <a:pt x="811" y="835"/>
                    </a:lnTo>
                    <a:lnTo>
                      <a:pt x="817" y="828"/>
                    </a:lnTo>
                    <a:lnTo>
                      <a:pt x="825" y="822"/>
                    </a:lnTo>
                    <a:lnTo>
                      <a:pt x="830" y="816"/>
                    </a:lnTo>
                    <a:lnTo>
                      <a:pt x="836" y="809"/>
                    </a:lnTo>
                    <a:lnTo>
                      <a:pt x="840" y="803"/>
                    </a:lnTo>
                    <a:lnTo>
                      <a:pt x="845" y="799"/>
                    </a:lnTo>
                    <a:lnTo>
                      <a:pt x="849" y="793"/>
                    </a:lnTo>
                    <a:lnTo>
                      <a:pt x="851" y="790"/>
                    </a:lnTo>
                    <a:lnTo>
                      <a:pt x="855" y="784"/>
                    </a:lnTo>
                    <a:lnTo>
                      <a:pt x="857" y="780"/>
                    </a:lnTo>
                    <a:lnTo>
                      <a:pt x="857" y="776"/>
                    </a:lnTo>
                    <a:lnTo>
                      <a:pt x="857" y="774"/>
                    </a:lnTo>
                    <a:lnTo>
                      <a:pt x="855" y="772"/>
                    </a:lnTo>
                    <a:lnTo>
                      <a:pt x="855" y="769"/>
                    </a:lnTo>
                    <a:lnTo>
                      <a:pt x="853" y="763"/>
                    </a:lnTo>
                    <a:lnTo>
                      <a:pt x="851" y="757"/>
                    </a:lnTo>
                    <a:lnTo>
                      <a:pt x="849" y="751"/>
                    </a:lnTo>
                    <a:lnTo>
                      <a:pt x="847" y="746"/>
                    </a:lnTo>
                    <a:lnTo>
                      <a:pt x="845" y="738"/>
                    </a:lnTo>
                    <a:lnTo>
                      <a:pt x="844" y="731"/>
                    </a:lnTo>
                    <a:lnTo>
                      <a:pt x="840" y="723"/>
                    </a:lnTo>
                    <a:lnTo>
                      <a:pt x="838" y="715"/>
                    </a:lnTo>
                    <a:lnTo>
                      <a:pt x="834" y="704"/>
                    </a:lnTo>
                    <a:lnTo>
                      <a:pt x="830" y="694"/>
                    </a:lnTo>
                    <a:lnTo>
                      <a:pt x="828" y="685"/>
                    </a:lnTo>
                    <a:lnTo>
                      <a:pt x="825" y="675"/>
                    </a:lnTo>
                    <a:lnTo>
                      <a:pt x="821" y="664"/>
                    </a:lnTo>
                    <a:lnTo>
                      <a:pt x="817" y="653"/>
                    </a:lnTo>
                    <a:lnTo>
                      <a:pt x="813" y="641"/>
                    </a:lnTo>
                    <a:lnTo>
                      <a:pt x="811" y="630"/>
                    </a:lnTo>
                    <a:lnTo>
                      <a:pt x="806" y="616"/>
                    </a:lnTo>
                    <a:lnTo>
                      <a:pt x="802" y="605"/>
                    </a:lnTo>
                    <a:lnTo>
                      <a:pt x="798" y="592"/>
                    </a:lnTo>
                    <a:lnTo>
                      <a:pt x="794" y="578"/>
                    </a:lnTo>
                    <a:lnTo>
                      <a:pt x="790" y="565"/>
                    </a:lnTo>
                    <a:lnTo>
                      <a:pt x="787" y="552"/>
                    </a:lnTo>
                    <a:lnTo>
                      <a:pt x="781" y="538"/>
                    </a:lnTo>
                    <a:lnTo>
                      <a:pt x="777" y="525"/>
                    </a:lnTo>
                    <a:lnTo>
                      <a:pt x="773" y="512"/>
                    </a:lnTo>
                    <a:lnTo>
                      <a:pt x="769" y="499"/>
                    </a:lnTo>
                    <a:lnTo>
                      <a:pt x="764" y="485"/>
                    </a:lnTo>
                    <a:lnTo>
                      <a:pt x="760" y="472"/>
                    </a:lnTo>
                    <a:lnTo>
                      <a:pt x="756" y="459"/>
                    </a:lnTo>
                    <a:lnTo>
                      <a:pt x="750" y="443"/>
                    </a:lnTo>
                    <a:lnTo>
                      <a:pt x="747" y="430"/>
                    </a:lnTo>
                    <a:lnTo>
                      <a:pt x="743" y="417"/>
                    </a:lnTo>
                    <a:lnTo>
                      <a:pt x="737" y="403"/>
                    </a:lnTo>
                    <a:lnTo>
                      <a:pt x="733" y="390"/>
                    </a:lnTo>
                    <a:lnTo>
                      <a:pt x="729" y="377"/>
                    </a:lnTo>
                    <a:lnTo>
                      <a:pt x="726" y="365"/>
                    </a:lnTo>
                    <a:lnTo>
                      <a:pt x="722" y="352"/>
                    </a:lnTo>
                    <a:lnTo>
                      <a:pt x="718" y="339"/>
                    </a:lnTo>
                    <a:lnTo>
                      <a:pt x="714" y="327"/>
                    </a:lnTo>
                    <a:lnTo>
                      <a:pt x="710" y="316"/>
                    </a:lnTo>
                    <a:lnTo>
                      <a:pt x="705" y="305"/>
                    </a:lnTo>
                    <a:lnTo>
                      <a:pt x="703" y="293"/>
                    </a:lnTo>
                    <a:lnTo>
                      <a:pt x="699" y="282"/>
                    </a:lnTo>
                    <a:lnTo>
                      <a:pt x="697" y="272"/>
                    </a:lnTo>
                    <a:lnTo>
                      <a:pt x="693" y="263"/>
                    </a:lnTo>
                    <a:lnTo>
                      <a:pt x="690" y="253"/>
                    </a:lnTo>
                    <a:lnTo>
                      <a:pt x="686" y="244"/>
                    </a:lnTo>
                    <a:lnTo>
                      <a:pt x="684" y="236"/>
                    </a:lnTo>
                    <a:lnTo>
                      <a:pt x="682" y="227"/>
                    </a:lnTo>
                    <a:lnTo>
                      <a:pt x="680" y="221"/>
                    </a:lnTo>
                    <a:lnTo>
                      <a:pt x="676" y="213"/>
                    </a:lnTo>
                    <a:lnTo>
                      <a:pt x="676" y="208"/>
                    </a:lnTo>
                    <a:lnTo>
                      <a:pt x="674" y="200"/>
                    </a:lnTo>
                    <a:lnTo>
                      <a:pt x="671" y="196"/>
                    </a:lnTo>
                    <a:lnTo>
                      <a:pt x="671" y="192"/>
                    </a:lnTo>
                    <a:lnTo>
                      <a:pt x="669" y="189"/>
                    </a:lnTo>
                    <a:lnTo>
                      <a:pt x="667" y="185"/>
                    </a:lnTo>
                    <a:lnTo>
                      <a:pt x="667" y="183"/>
                    </a:lnTo>
                    <a:lnTo>
                      <a:pt x="709" y="141"/>
                    </a:lnTo>
                    <a:lnTo>
                      <a:pt x="709" y="143"/>
                    </a:lnTo>
                    <a:lnTo>
                      <a:pt x="710" y="149"/>
                    </a:lnTo>
                    <a:lnTo>
                      <a:pt x="712" y="154"/>
                    </a:lnTo>
                    <a:lnTo>
                      <a:pt x="712" y="156"/>
                    </a:lnTo>
                    <a:lnTo>
                      <a:pt x="714" y="160"/>
                    </a:lnTo>
                    <a:lnTo>
                      <a:pt x="714" y="166"/>
                    </a:lnTo>
                    <a:lnTo>
                      <a:pt x="718" y="170"/>
                    </a:lnTo>
                    <a:lnTo>
                      <a:pt x="718" y="173"/>
                    </a:lnTo>
                    <a:lnTo>
                      <a:pt x="720" y="181"/>
                    </a:lnTo>
                    <a:lnTo>
                      <a:pt x="724" y="185"/>
                    </a:lnTo>
                    <a:lnTo>
                      <a:pt x="726" y="192"/>
                    </a:lnTo>
                    <a:lnTo>
                      <a:pt x="726" y="198"/>
                    </a:lnTo>
                    <a:lnTo>
                      <a:pt x="729" y="204"/>
                    </a:lnTo>
                    <a:lnTo>
                      <a:pt x="731" y="210"/>
                    </a:lnTo>
                    <a:lnTo>
                      <a:pt x="733" y="217"/>
                    </a:lnTo>
                    <a:lnTo>
                      <a:pt x="735" y="223"/>
                    </a:lnTo>
                    <a:lnTo>
                      <a:pt x="737" y="230"/>
                    </a:lnTo>
                    <a:lnTo>
                      <a:pt x="741" y="238"/>
                    </a:lnTo>
                    <a:lnTo>
                      <a:pt x="743" y="248"/>
                    </a:lnTo>
                    <a:lnTo>
                      <a:pt x="745" y="253"/>
                    </a:lnTo>
                    <a:lnTo>
                      <a:pt x="748" y="263"/>
                    </a:lnTo>
                    <a:lnTo>
                      <a:pt x="750" y="270"/>
                    </a:lnTo>
                    <a:lnTo>
                      <a:pt x="754" y="280"/>
                    </a:lnTo>
                    <a:lnTo>
                      <a:pt x="756" y="287"/>
                    </a:lnTo>
                    <a:lnTo>
                      <a:pt x="760" y="295"/>
                    </a:lnTo>
                    <a:lnTo>
                      <a:pt x="762" y="305"/>
                    </a:lnTo>
                    <a:lnTo>
                      <a:pt x="766" y="314"/>
                    </a:lnTo>
                    <a:lnTo>
                      <a:pt x="768" y="322"/>
                    </a:lnTo>
                    <a:lnTo>
                      <a:pt x="771" y="331"/>
                    </a:lnTo>
                    <a:lnTo>
                      <a:pt x="773" y="339"/>
                    </a:lnTo>
                    <a:lnTo>
                      <a:pt x="777" y="348"/>
                    </a:lnTo>
                    <a:lnTo>
                      <a:pt x="781" y="356"/>
                    </a:lnTo>
                    <a:lnTo>
                      <a:pt x="783" y="365"/>
                    </a:lnTo>
                    <a:lnTo>
                      <a:pt x="787" y="375"/>
                    </a:lnTo>
                    <a:lnTo>
                      <a:pt x="790" y="384"/>
                    </a:lnTo>
                    <a:lnTo>
                      <a:pt x="792" y="392"/>
                    </a:lnTo>
                    <a:lnTo>
                      <a:pt x="796" y="402"/>
                    </a:lnTo>
                    <a:lnTo>
                      <a:pt x="798" y="409"/>
                    </a:lnTo>
                    <a:lnTo>
                      <a:pt x="802" y="419"/>
                    </a:lnTo>
                    <a:lnTo>
                      <a:pt x="804" y="428"/>
                    </a:lnTo>
                    <a:lnTo>
                      <a:pt x="807" y="436"/>
                    </a:lnTo>
                    <a:lnTo>
                      <a:pt x="809" y="445"/>
                    </a:lnTo>
                    <a:lnTo>
                      <a:pt x="813" y="455"/>
                    </a:lnTo>
                    <a:lnTo>
                      <a:pt x="815" y="462"/>
                    </a:lnTo>
                    <a:lnTo>
                      <a:pt x="817" y="470"/>
                    </a:lnTo>
                    <a:lnTo>
                      <a:pt x="819" y="478"/>
                    </a:lnTo>
                    <a:lnTo>
                      <a:pt x="823" y="485"/>
                    </a:lnTo>
                    <a:lnTo>
                      <a:pt x="825" y="493"/>
                    </a:lnTo>
                    <a:lnTo>
                      <a:pt x="826" y="500"/>
                    </a:lnTo>
                    <a:lnTo>
                      <a:pt x="828" y="508"/>
                    </a:lnTo>
                    <a:lnTo>
                      <a:pt x="832" y="516"/>
                    </a:lnTo>
                    <a:lnTo>
                      <a:pt x="834" y="523"/>
                    </a:lnTo>
                    <a:lnTo>
                      <a:pt x="836" y="529"/>
                    </a:lnTo>
                    <a:lnTo>
                      <a:pt x="838" y="535"/>
                    </a:lnTo>
                    <a:lnTo>
                      <a:pt x="840" y="542"/>
                    </a:lnTo>
                    <a:lnTo>
                      <a:pt x="842" y="548"/>
                    </a:lnTo>
                    <a:lnTo>
                      <a:pt x="844" y="554"/>
                    </a:lnTo>
                    <a:lnTo>
                      <a:pt x="845" y="559"/>
                    </a:lnTo>
                    <a:lnTo>
                      <a:pt x="847" y="565"/>
                    </a:lnTo>
                    <a:lnTo>
                      <a:pt x="847" y="569"/>
                    </a:lnTo>
                    <a:lnTo>
                      <a:pt x="849" y="575"/>
                    </a:lnTo>
                    <a:lnTo>
                      <a:pt x="851" y="578"/>
                    </a:lnTo>
                    <a:lnTo>
                      <a:pt x="851" y="584"/>
                    </a:lnTo>
                    <a:lnTo>
                      <a:pt x="853" y="588"/>
                    </a:lnTo>
                    <a:lnTo>
                      <a:pt x="855" y="594"/>
                    </a:lnTo>
                    <a:lnTo>
                      <a:pt x="857" y="599"/>
                    </a:lnTo>
                    <a:lnTo>
                      <a:pt x="859" y="605"/>
                    </a:lnTo>
                    <a:lnTo>
                      <a:pt x="861" y="609"/>
                    </a:lnTo>
                    <a:lnTo>
                      <a:pt x="861" y="613"/>
                    </a:lnTo>
                    <a:lnTo>
                      <a:pt x="863" y="618"/>
                    </a:lnTo>
                    <a:lnTo>
                      <a:pt x="864" y="624"/>
                    </a:lnTo>
                    <a:lnTo>
                      <a:pt x="866" y="628"/>
                    </a:lnTo>
                    <a:lnTo>
                      <a:pt x="868" y="634"/>
                    </a:lnTo>
                    <a:lnTo>
                      <a:pt x="868" y="639"/>
                    </a:lnTo>
                    <a:lnTo>
                      <a:pt x="872" y="645"/>
                    </a:lnTo>
                    <a:lnTo>
                      <a:pt x="872" y="649"/>
                    </a:lnTo>
                    <a:lnTo>
                      <a:pt x="874" y="654"/>
                    </a:lnTo>
                    <a:lnTo>
                      <a:pt x="876" y="658"/>
                    </a:lnTo>
                    <a:lnTo>
                      <a:pt x="878" y="664"/>
                    </a:lnTo>
                    <a:lnTo>
                      <a:pt x="878" y="668"/>
                    </a:lnTo>
                    <a:lnTo>
                      <a:pt x="880" y="674"/>
                    </a:lnTo>
                    <a:lnTo>
                      <a:pt x="882" y="677"/>
                    </a:lnTo>
                    <a:lnTo>
                      <a:pt x="883" y="683"/>
                    </a:lnTo>
                    <a:lnTo>
                      <a:pt x="885" y="689"/>
                    </a:lnTo>
                    <a:lnTo>
                      <a:pt x="887" y="693"/>
                    </a:lnTo>
                    <a:lnTo>
                      <a:pt x="887" y="698"/>
                    </a:lnTo>
                    <a:lnTo>
                      <a:pt x="889" y="702"/>
                    </a:lnTo>
                    <a:lnTo>
                      <a:pt x="891" y="708"/>
                    </a:lnTo>
                    <a:lnTo>
                      <a:pt x="891" y="712"/>
                    </a:lnTo>
                    <a:lnTo>
                      <a:pt x="893" y="715"/>
                    </a:lnTo>
                    <a:lnTo>
                      <a:pt x="895" y="721"/>
                    </a:lnTo>
                    <a:lnTo>
                      <a:pt x="897" y="725"/>
                    </a:lnTo>
                    <a:lnTo>
                      <a:pt x="899" y="729"/>
                    </a:lnTo>
                    <a:lnTo>
                      <a:pt x="899" y="734"/>
                    </a:lnTo>
                    <a:lnTo>
                      <a:pt x="901" y="738"/>
                    </a:lnTo>
                    <a:lnTo>
                      <a:pt x="901" y="742"/>
                    </a:lnTo>
                    <a:lnTo>
                      <a:pt x="902" y="746"/>
                    </a:lnTo>
                    <a:lnTo>
                      <a:pt x="904" y="750"/>
                    </a:lnTo>
                    <a:lnTo>
                      <a:pt x="904" y="753"/>
                    </a:lnTo>
                    <a:lnTo>
                      <a:pt x="906" y="761"/>
                    </a:lnTo>
                    <a:lnTo>
                      <a:pt x="908" y="769"/>
                    </a:lnTo>
                    <a:lnTo>
                      <a:pt x="910" y="774"/>
                    </a:lnTo>
                    <a:lnTo>
                      <a:pt x="912" y="780"/>
                    </a:lnTo>
                    <a:lnTo>
                      <a:pt x="912" y="786"/>
                    </a:lnTo>
                    <a:lnTo>
                      <a:pt x="914" y="791"/>
                    </a:lnTo>
                    <a:lnTo>
                      <a:pt x="914" y="795"/>
                    </a:lnTo>
                    <a:lnTo>
                      <a:pt x="916" y="801"/>
                    </a:lnTo>
                    <a:lnTo>
                      <a:pt x="916" y="807"/>
                    </a:lnTo>
                    <a:lnTo>
                      <a:pt x="916" y="812"/>
                    </a:lnTo>
                    <a:lnTo>
                      <a:pt x="912" y="814"/>
                    </a:lnTo>
                    <a:lnTo>
                      <a:pt x="910" y="818"/>
                    </a:lnTo>
                    <a:lnTo>
                      <a:pt x="904" y="824"/>
                    </a:lnTo>
                    <a:lnTo>
                      <a:pt x="899" y="829"/>
                    </a:lnTo>
                    <a:lnTo>
                      <a:pt x="893" y="833"/>
                    </a:lnTo>
                    <a:lnTo>
                      <a:pt x="889" y="839"/>
                    </a:lnTo>
                    <a:lnTo>
                      <a:pt x="883" y="843"/>
                    </a:lnTo>
                    <a:lnTo>
                      <a:pt x="880" y="848"/>
                    </a:lnTo>
                    <a:lnTo>
                      <a:pt x="874" y="854"/>
                    </a:lnTo>
                    <a:lnTo>
                      <a:pt x="868" y="860"/>
                    </a:lnTo>
                    <a:lnTo>
                      <a:pt x="863" y="866"/>
                    </a:lnTo>
                    <a:lnTo>
                      <a:pt x="859" y="873"/>
                    </a:lnTo>
                    <a:lnTo>
                      <a:pt x="851" y="879"/>
                    </a:lnTo>
                    <a:lnTo>
                      <a:pt x="845" y="885"/>
                    </a:lnTo>
                    <a:lnTo>
                      <a:pt x="838" y="892"/>
                    </a:lnTo>
                    <a:lnTo>
                      <a:pt x="830" y="900"/>
                    </a:lnTo>
                    <a:lnTo>
                      <a:pt x="825" y="906"/>
                    </a:lnTo>
                    <a:lnTo>
                      <a:pt x="817" y="913"/>
                    </a:lnTo>
                    <a:lnTo>
                      <a:pt x="809" y="921"/>
                    </a:lnTo>
                    <a:lnTo>
                      <a:pt x="802" y="930"/>
                    </a:lnTo>
                    <a:lnTo>
                      <a:pt x="794" y="936"/>
                    </a:lnTo>
                    <a:lnTo>
                      <a:pt x="787" y="945"/>
                    </a:lnTo>
                    <a:lnTo>
                      <a:pt x="779" y="953"/>
                    </a:lnTo>
                    <a:lnTo>
                      <a:pt x="769" y="961"/>
                    </a:lnTo>
                    <a:lnTo>
                      <a:pt x="762" y="968"/>
                    </a:lnTo>
                    <a:lnTo>
                      <a:pt x="754" y="978"/>
                    </a:lnTo>
                    <a:lnTo>
                      <a:pt x="747" y="985"/>
                    </a:lnTo>
                    <a:lnTo>
                      <a:pt x="737" y="995"/>
                    </a:lnTo>
                    <a:lnTo>
                      <a:pt x="729" y="1002"/>
                    </a:lnTo>
                    <a:lnTo>
                      <a:pt x="720" y="1010"/>
                    </a:lnTo>
                    <a:lnTo>
                      <a:pt x="712" y="1018"/>
                    </a:lnTo>
                    <a:lnTo>
                      <a:pt x="703" y="1027"/>
                    </a:lnTo>
                    <a:lnTo>
                      <a:pt x="695" y="1035"/>
                    </a:lnTo>
                    <a:lnTo>
                      <a:pt x="686" y="1042"/>
                    </a:lnTo>
                    <a:lnTo>
                      <a:pt x="678" y="1050"/>
                    </a:lnTo>
                    <a:lnTo>
                      <a:pt x="669" y="1060"/>
                    </a:lnTo>
                    <a:lnTo>
                      <a:pt x="661" y="1067"/>
                    </a:lnTo>
                    <a:lnTo>
                      <a:pt x="652" y="1075"/>
                    </a:lnTo>
                    <a:lnTo>
                      <a:pt x="644" y="1082"/>
                    </a:lnTo>
                    <a:lnTo>
                      <a:pt x="636" y="1090"/>
                    </a:lnTo>
                    <a:lnTo>
                      <a:pt x="627" y="1098"/>
                    </a:lnTo>
                    <a:lnTo>
                      <a:pt x="621" y="1103"/>
                    </a:lnTo>
                    <a:lnTo>
                      <a:pt x="612" y="1111"/>
                    </a:lnTo>
                    <a:lnTo>
                      <a:pt x="606" y="1119"/>
                    </a:lnTo>
                    <a:lnTo>
                      <a:pt x="598" y="1122"/>
                    </a:lnTo>
                    <a:lnTo>
                      <a:pt x="591" y="1130"/>
                    </a:lnTo>
                    <a:lnTo>
                      <a:pt x="583" y="1136"/>
                    </a:lnTo>
                    <a:lnTo>
                      <a:pt x="577" y="1141"/>
                    </a:lnTo>
                    <a:lnTo>
                      <a:pt x="570" y="1145"/>
                    </a:lnTo>
                    <a:lnTo>
                      <a:pt x="564" y="1149"/>
                    </a:lnTo>
                    <a:lnTo>
                      <a:pt x="557" y="1155"/>
                    </a:lnTo>
                    <a:lnTo>
                      <a:pt x="553" y="1158"/>
                    </a:lnTo>
                    <a:lnTo>
                      <a:pt x="545" y="1162"/>
                    </a:lnTo>
                    <a:lnTo>
                      <a:pt x="541" y="1166"/>
                    </a:lnTo>
                    <a:lnTo>
                      <a:pt x="536" y="1170"/>
                    </a:lnTo>
                    <a:lnTo>
                      <a:pt x="532" y="1174"/>
                    </a:lnTo>
                    <a:lnTo>
                      <a:pt x="526" y="1176"/>
                    </a:lnTo>
                    <a:lnTo>
                      <a:pt x="522" y="1177"/>
                    </a:lnTo>
                    <a:lnTo>
                      <a:pt x="519" y="1179"/>
                    </a:lnTo>
                    <a:lnTo>
                      <a:pt x="517" y="1179"/>
                    </a:lnTo>
                    <a:lnTo>
                      <a:pt x="509" y="1181"/>
                    </a:lnTo>
                    <a:lnTo>
                      <a:pt x="501" y="1181"/>
                    </a:lnTo>
                    <a:lnTo>
                      <a:pt x="496" y="1181"/>
                    </a:lnTo>
                    <a:lnTo>
                      <a:pt x="488" y="1183"/>
                    </a:lnTo>
                    <a:lnTo>
                      <a:pt x="484" y="1183"/>
                    </a:lnTo>
                    <a:lnTo>
                      <a:pt x="480" y="1183"/>
                    </a:lnTo>
                    <a:lnTo>
                      <a:pt x="477" y="1183"/>
                    </a:lnTo>
                    <a:lnTo>
                      <a:pt x="473" y="1183"/>
                    </a:lnTo>
                    <a:lnTo>
                      <a:pt x="467" y="1183"/>
                    </a:lnTo>
                    <a:lnTo>
                      <a:pt x="463" y="1183"/>
                    </a:lnTo>
                    <a:lnTo>
                      <a:pt x="460" y="1183"/>
                    </a:lnTo>
                    <a:lnTo>
                      <a:pt x="456" y="1185"/>
                    </a:lnTo>
                    <a:lnTo>
                      <a:pt x="452" y="1183"/>
                    </a:lnTo>
                    <a:lnTo>
                      <a:pt x="446" y="1183"/>
                    </a:lnTo>
                    <a:lnTo>
                      <a:pt x="442" y="1183"/>
                    </a:lnTo>
                    <a:lnTo>
                      <a:pt x="439" y="1183"/>
                    </a:lnTo>
                    <a:lnTo>
                      <a:pt x="435" y="1181"/>
                    </a:lnTo>
                    <a:lnTo>
                      <a:pt x="429" y="1181"/>
                    </a:lnTo>
                    <a:lnTo>
                      <a:pt x="425" y="1181"/>
                    </a:lnTo>
                    <a:lnTo>
                      <a:pt x="422" y="1181"/>
                    </a:lnTo>
                    <a:lnTo>
                      <a:pt x="418" y="1181"/>
                    </a:lnTo>
                    <a:lnTo>
                      <a:pt x="412" y="1181"/>
                    </a:lnTo>
                    <a:lnTo>
                      <a:pt x="408" y="1181"/>
                    </a:lnTo>
                    <a:lnTo>
                      <a:pt x="404" y="1181"/>
                    </a:lnTo>
                    <a:lnTo>
                      <a:pt x="401" y="1179"/>
                    </a:lnTo>
                    <a:lnTo>
                      <a:pt x="395" y="1179"/>
                    </a:lnTo>
                    <a:lnTo>
                      <a:pt x="391" y="1179"/>
                    </a:lnTo>
                    <a:lnTo>
                      <a:pt x="387" y="1179"/>
                    </a:lnTo>
                    <a:lnTo>
                      <a:pt x="384" y="1179"/>
                    </a:lnTo>
                    <a:lnTo>
                      <a:pt x="380" y="1179"/>
                    </a:lnTo>
                    <a:lnTo>
                      <a:pt x="374" y="1177"/>
                    </a:lnTo>
                    <a:lnTo>
                      <a:pt x="370" y="1177"/>
                    </a:lnTo>
                    <a:lnTo>
                      <a:pt x="363" y="1176"/>
                    </a:lnTo>
                    <a:lnTo>
                      <a:pt x="357" y="1176"/>
                    </a:lnTo>
                    <a:lnTo>
                      <a:pt x="347" y="1174"/>
                    </a:lnTo>
                    <a:lnTo>
                      <a:pt x="342" y="1174"/>
                    </a:lnTo>
                    <a:lnTo>
                      <a:pt x="336" y="1172"/>
                    </a:lnTo>
                    <a:lnTo>
                      <a:pt x="330" y="1170"/>
                    </a:lnTo>
                    <a:lnTo>
                      <a:pt x="323" y="1168"/>
                    </a:lnTo>
                    <a:lnTo>
                      <a:pt x="319" y="1168"/>
                    </a:lnTo>
                    <a:lnTo>
                      <a:pt x="313" y="1166"/>
                    </a:lnTo>
                    <a:lnTo>
                      <a:pt x="309" y="1164"/>
                    </a:lnTo>
                    <a:lnTo>
                      <a:pt x="304" y="1162"/>
                    </a:lnTo>
                    <a:lnTo>
                      <a:pt x="300" y="1160"/>
                    </a:lnTo>
                    <a:lnTo>
                      <a:pt x="298" y="1158"/>
                    </a:lnTo>
                    <a:lnTo>
                      <a:pt x="296" y="1157"/>
                    </a:lnTo>
                    <a:lnTo>
                      <a:pt x="294" y="1153"/>
                    </a:lnTo>
                    <a:lnTo>
                      <a:pt x="292" y="1149"/>
                    </a:lnTo>
                    <a:lnTo>
                      <a:pt x="290" y="1143"/>
                    </a:lnTo>
                    <a:lnTo>
                      <a:pt x="289" y="1138"/>
                    </a:lnTo>
                    <a:lnTo>
                      <a:pt x="285" y="1130"/>
                    </a:lnTo>
                    <a:lnTo>
                      <a:pt x="283" y="1122"/>
                    </a:lnTo>
                    <a:lnTo>
                      <a:pt x="277" y="1113"/>
                    </a:lnTo>
                    <a:lnTo>
                      <a:pt x="275" y="1103"/>
                    </a:lnTo>
                    <a:lnTo>
                      <a:pt x="270" y="1094"/>
                    </a:lnTo>
                    <a:lnTo>
                      <a:pt x="266" y="1082"/>
                    </a:lnTo>
                    <a:lnTo>
                      <a:pt x="260" y="1071"/>
                    </a:lnTo>
                    <a:lnTo>
                      <a:pt x="256" y="1060"/>
                    </a:lnTo>
                    <a:lnTo>
                      <a:pt x="252" y="1046"/>
                    </a:lnTo>
                    <a:lnTo>
                      <a:pt x="247" y="1033"/>
                    </a:lnTo>
                    <a:lnTo>
                      <a:pt x="241" y="1018"/>
                    </a:lnTo>
                    <a:lnTo>
                      <a:pt x="235" y="1004"/>
                    </a:lnTo>
                    <a:lnTo>
                      <a:pt x="230" y="989"/>
                    </a:lnTo>
                    <a:lnTo>
                      <a:pt x="224" y="974"/>
                    </a:lnTo>
                    <a:lnTo>
                      <a:pt x="216" y="957"/>
                    </a:lnTo>
                    <a:lnTo>
                      <a:pt x="211" y="942"/>
                    </a:lnTo>
                    <a:lnTo>
                      <a:pt x="205" y="925"/>
                    </a:lnTo>
                    <a:lnTo>
                      <a:pt x="199" y="907"/>
                    </a:lnTo>
                    <a:lnTo>
                      <a:pt x="192" y="890"/>
                    </a:lnTo>
                    <a:lnTo>
                      <a:pt x="184" y="873"/>
                    </a:lnTo>
                    <a:lnTo>
                      <a:pt x="178" y="854"/>
                    </a:lnTo>
                    <a:lnTo>
                      <a:pt x="171" y="837"/>
                    </a:lnTo>
                    <a:lnTo>
                      <a:pt x="163" y="818"/>
                    </a:lnTo>
                    <a:lnTo>
                      <a:pt x="157" y="801"/>
                    </a:lnTo>
                    <a:lnTo>
                      <a:pt x="152" y="784"/>
                    </a:lnTo>
                    <a:lnTo>
                      <a:pt x="144" y="765"/>
                    </a:lnTo>
                    <a:lnTo>
                      <a:pt x="136" y="746"/>
                    </a:lnTo>
                    <a:lnTo>
                      <a:pt x="131" y="727"/>
                    </a:lnTo>
                    <a:lnTo>
                      <a:pt x="123" y="710"/>
                    </a:lnTo>
                    <a:lnTo>
                      <a:pt x="117" y="691"/>
                    </a:lnTo>
                    <a:lnTo>
                      <a:pt x="110" y="672"/>
                    </a:lnTo>
                    <a:lnTo>
                      <a:pt x="104" y="654"/>
                    </a:lnTo>
                    <a:lnTo>
                      <a:pt x="97" y="637"/>
                    </a:lnTo>
                    <a:lnTo>
                      <a:pt x="91" y="620"/>
                    </a:lnTo>
                    <a:lnTo>
                      <a:pt x="85" y="603"/>
                    </a:lnTo>
                    <a:lnTo>
                      <a:pt x="78" y="586"/>
                    </a:lnTo>
                    <a:lnTo>
                      <a:pt x="72" y="569"/>
                    </a:lnTo>
                    <a:lnTo>
                      <a:pt x="66" y="552"/>
                    </a:lnTo>
                    <a:lnTo>
                      <a:pt x="59" y="537"/>
                    </a:lnTo>
                    <a:lnTo>
                      <a:pt x="55" y="521"/>
                    </a:lnTo>
                    <a:lnTo>
                      <a:pt x="49" y="506"/>
                    </a:lnTo>
                    <a:lnTo>
                      <a:pt x="43" y="493"/>
                    </a:lnTo>
                    <a:lnTo>
                      <a:pt x="40" y="478"/>
                    </a:lnTo>
                    <a:lnTo>
                      <a:pt x="34" y="464"/>
                    </a:lnTo>
                    <a:lnTo>
                      <a:pt x="30" y="451"/>
                    </a:lnTo>
                    <a:lnTo>
                      <a:pt x="26" y="438"/>
                    </a:lnTo>
                    <a:lnTo>
                      <a:pt x="21" y="426"/>
                    </a:lnTo>
                    <a:lnTo>
                      <a:pt x="17" y="415"/>
                    </a:lnTo>
                    <a:lnTo>
                      <a:pt x="13" y="405"/>
                    </a:lnTo>
                    <a:lnTo>
                      <a:pt x="11" y="396"/>
                    </a:lnTo>
                    <a:lnTo>
                      <a:pt x="7" y="386"/>
                    </a:lnTo>
                    <a:lnTo>
                      <a:pt x="5" y="379"/>
                    </a:lnTo>
                    <a:lnTo>
                      <a:pt x="3" y="371"/>
                    </a:lnTo>
                    <a:lnTo>
                      <a:pt x="2" y="365"/>
                    </a:lnTo>
                    <a:lnTo>
                      <a:pt x="0" y="360"/>
                    </a:lnTo>
                    <a:lnTo>
                      <a:pt x="0" y="356"/>
                    </a:lnTo>
                    <a:lnTo>
                      <a:pt x="0" y="352"/>
                    </a:lnTo>
                    <a:lnTo>
                      <a:pt x="0" y="350"/>
                    </a:lnTo>
                    <a:lnTo>
                      <a:pt x="0" y="346"/>
                    </a:lnTo>
                    <a:lnTo>
                      <a:pt x="2" y="341"/>
                    </a:lnTo>
                    <a:lnTo>
                      <a:pt x="5" y="333"/>
                    </a:lnTo>
                    <a:lnTo>
                      <a:pt x="11" y="327"/>
                    </a:lnTo>
                    <a:lnTo>
                      <a:pt x="13" y="324"/>
                    </a:lnTo>
                    <a:lnTo>
                      <a:pt x="17" y="320"/>
                    </a:lnTo>
                    <a:lnTo>
                      <a:pt x="21" y="316"/>
                    </a:lnTo>
                    <a:lnTo>
                      <a:pt x="26" y="312"/>
                    </a:lnTo>
                    <a:lnTo>
                      <a:pt x="30" y="306"/>
                    </a:lnTo>
                    <a:lnTo>
                      <a:pt x="34" y="303"/>
                    </a:lnTo>
                    <a:lnTo>
                      <a:pt x="40" y="299"/>
                    </a:lnTo>
                    <a:lnTo>
                      <a:pt x="45" y="295"/>
                    </a:lnTo>
                    <a:lnTo>
                      <a:pt x="51" y="287"/>
                    </a:lnTo>
                    <a:lnTo>
                      <a:pt x="57" y="284"/>
                    </a:lnTo>
                    <a:lnTo>
                      <a:pt x="62" y="278"/>
                    </a:lnTo>
                    <a:lnTo>
                      <a:pt x="70" y="274"/>
                    </a:lnTo>
                    <a:lnTo>
                      <a:pt x="76" y="268"/>
                    </a:lnTo>
                    <a:lnTo>
                      <a:pt x="83" y="263"/>
                    </a:lnTo>
                    <a:lnTo>
                      <a:pt x="89" y="257"/>
                    </a:lnTo>
                    <a:lnTo>
                      <a:pt x="97" y="253"/>
                    </a:lnTo>
                    <a:lnTo>
                      <a:pt x="104" y="248"/>
                    </a:lnTo>
                    <a:lnTo>
                      <a:pt x="112" y="242"/>
                    </a:lnTo>
                    <a:lnTo>
                      <a:pt x="119" y="236"/>
                    </a:lnTo>
                    <a:lnTo>
                      <a:pt x="127" y="230"/>
                    </a:lnTo>
                    <a:lnTo>
                      <a:pt x="135" y="225"/>
                    </a:lnTo>
                    <a:lnTo>
                      <a:pt x="142" y="217"/>
                    </a:lnTo>
                    <a:lnTo>
                      <a:pt x="152" y="211"/>
                    </a:lnTo>
                    <a:lnTo>
                      <a:pt x="159" y="208"/>
                    </a:lnTo>
                    <a:lnTo>
                      <a:pt x="167" y="200"/>
                    </a:lnTo>
                    <a:lnTo>
                      <a:pt x="174" y="194"/>
                    </a:lnTo>
                    <a:lnTo>
                      <a:pt x="184" y="189"/>
                    </a:lnTo>
                    <a:lnTo>
                      <a:pt x="192" y="183"/>
                    </a:lnTo>
                    <a:lnTo>
                      <a:pt x="199" y="177"/>
                    </a:lnTo>
                    <a:lnTo>
                      <a:pt x="209" y="171"/>
                    </a:lnTo>
                    <a:lnTo>
                      <a:pt x="216" y="166"/>
                    </a:lnTo>
                    <a:lnTo>
                      <a:pt x="226" y="160"/>
                    </a:lnTo>
                    <a:lnTo>
                      <a:pt x="233" y="154"/>
                    </a:lnTo>
                    <a:lnTo>
                      <a:pt x="243" y="149"/>
                    </a:lnTo>
                    <a:lnTo>
                      <a:pt x="251" y="143"/>
                    </a:lnTo>
                    <a:lnTo>
                      <a:pt x="258" y="137"/>
                    </a:lnTo>
                    <a:lnTo>
                      <a:pt x="266" y="132"/>
                    </a:lnTo>
                    <a:lnTo>
                      <a:pt x="275" y="128"/>
                    </a:lnTo>
                    <a:lnTo>
                      <a:pt x="283" y="122"/>
                    </a:lnTo>
                    <a:lnTo>
                      <a:pt x="290" y="116"/>
                    </a:lnTo>
                    <a:lnTo>
                      <a:pt x="298" y="111"/>
                    </a:lnTo>
                    <a:lnTo>
                      <a:pt x="306" y="107"/>
                    </a:lnTo>
                    <a:lnTo>
                      <a:pt x="313" y="101"/>
                    </a:lnTo>
                    <a:lnTo>
                      <a:pt x="321" y="97"/>
                    </a:lnTo>
                    <a:lnTo>
                      <a:pt x="327" y="92"/>
                    </a:lnTo>
                    <a:lnTo>
                      <a:pt x="334" y="88"/>
                    </a:lnTo>
                    <a:lnTo>
                      <a:pt x="340" y="84"/>
                    </a:lnTo>
                    <a:lnTo>
                      <a:pt x="347" y="78"/>
                    </a:lnTo>
                    <a:lnTo>
                      <a:pt x="353" y="74"/>
                    </a:lnTo>
                    <a:lnTo>
                      <a:pt x="359" y="71"/>
                    </a:lnTo>
                    <a:lnTo>
                      <a:pt x="365" y="67"/>
                    </a:lnTo>
                    <a:lnTo>
                      <a:pt x="370" y="63"/>
                    </a:lnTo>
                    <a:lnTo>
                      <a:pt x="376" y="59"/>
                    </a:lnTo>
                    <a:lnTo>
                      <a:pt x="382" y="57"/>
                    </a:lnTo>
                    <a:lnTo>
                      <a:pt x="387" y="54"/>
                    </a:lnTo>
                    <a:lnTo>
                      <a:pt x="391" y="52"/>
                    </a:lnTo>
                    <a:lnTo>
                      <a:pt x="395" y="48"/>
                    </a:lnTo>
                    <a:lnTo>
                      <a:pt x="401" y="46"/>
                    </a:lnTo>
                    <a:lnTo>
                      <a:pt x="403" y="42"/>
                    </a:lnTo>
                    <a:lnTo>
                      <a:pt x="408" y="40"/>
                    </a:lnTo>
                    <a:lnTo>
                      <a:pt x="412" y="38"/>
                    </a:lnTo>
                    <a:lnTo>
                      <a:pt x="416" y="35"/>
                    </a:lnTo>
                    <a:lnTo>
                      <a:pt x="420" y="33"/>
                    </a:lnTo>
                    <a:lnTo>
                      <a:pt x="423" y="31"/>
                    </a:lnTo>
                    <a:lnTo>
                      <a:pt x="431" y="27"/>
                    </a:lnTo>
                    <a:lnTo>
                      <a:pt x="439" y="21"/>
                    </a:lnTo>
                    <a:lnTo>
                      <a:pt x="446" y="17"/>
                    </a:lnTo>
                    <a:lnTo>
                      <a:pt x="454" y="16"/>
                    </a:lnTo>
                    <a:lnTo>
                      <a:pt x="460" y="10"/>
                    </a:lnTo>
                    <a:lnTo>
                      <a:pt x="467" y="8"/>
                    </a:lnTo>
                    <a:lnTo>
                      <a:pt x="473" y="6"/>
                    </a:lnTo>
                    <a:lnTo>
                      <a:pt x="480" y="4"/>
                    </a:lnTo>
                    <a:lnTo>
                      <a:pt x="486" y="0"/>
                    </a:lnTo>
                    <a:lnTo>
                      <a:pt x="492" y="0"/>
                    </a:lnTo>
                    <a:lnTo>
                      <a:pt x="498" y="0"/>
                    </a:lnTo>
                    <a:lnTo>
                      <a:pt x="505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19" y="2"/>
                    </a:lnTo>
                    <a:lnTo>
                      <a:pt x="524" y="4"/>
                    </a:lnTo>
                    <a:lnTo>
                      <a:pt x="528" y="8"/>
                    </a:lnTo>
                    <a:lnTo>
                      <a:pt x="534" y="12"/>
                    </a:lnTo>
                    <a:lnTo>
                      <a:pt x="538" y="16"/>
                    </a:lnTo>
                    <a:lnTo>
                      <a:pt x="543" y="21"/>
                    </a:lnTo>
                    <a:lnTo>
                      <a:pt x="545" y="25"/>
                    </a:lnTo>
                    <a:lnTo>
                      <a:pt x="549" y="33"/>
                    </a:lnTo>
                    <a:lnTo>
                      <a:pt x="551" y="36"/>
                    </a:lnTo>
                    <a:lnTo>
                      <a:pt x="553" y="40"/>
                    </a:lnTo>
                    <a:lnTo>
                      <a:pt x="555" y="44"/>
                    </a:lnTo>
                    <a:lnTo>
                      <a:pt x="557" y="48"/>
                    </a:lnTo>
                    <a:lnTo>
                      <a:pt x="557" y="52"/>
                    </a:lnTo>
                    <a:lnTo>
                      <a:pt x="558" y="57"/>
                    </a:lnTo>
                    <a:lnTo>
                      <a:pt x="560" y="61"/>
                    </a:lnTo>
                    <a:lnTo>
                      <a:pt x="562" y="67"/>
                    </a:lnTo>
                    <a:lnTo>
                      <a:pt x="562" y="71"/>
                    </a:lnTo>
                    <a:lnTo>
                      <a:pt x="564" y="78"/>
                    </a:lnTo>
                    <a:lnTo>
                      <a:pt x="566" y="84"/>
                    </a:lnTo>
                    <a:lnTo>
                      <a:pt x="568" y="90"/>
                    </a:lnTo>
                    <a:lnTo>
                      <a:pt x="515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0" name="Freeform 123"/>
              <p:cNvSpPr>
                <a:spLocks/>
              </p:cNvSpPr>
              <p:nvPr/>
            </p:nvSpPr>
            <p:spPr bwMode="auto">
              <a:xfrm>
                <a:off x="2468" y="3347"/>
                <a:ext cx="78" cy="20"/>
              </a:xfrm>
              <a:custGeom>
                <a:avLst/>
                <a:gdLst>
                  <a:gd name="T0" fmla="*/ 55 w 188"/>
                  <a:gd name="T1" fmla="*/ 0 h 48"/>
                  <a:gd name="T2" fmla="*/ 188 w 188"/>
                  <a:gd name="T3" fmla="*/ 2 h 48"/>
                  <a:gd name="T4" fmla="*/ 144 w 188"/>
                  <a:gd name="T5" fmla="*/ 48 h 48"/>
                  <a:gd name="T6" fmla="*/ 0 w 188"/>
                  <a:gd name="T7" fmla="*/ 38 h 48"/>
                  <a:gd name="T8" fmla="*/ 55 w 188"/>
                  <a:gd name="T9" fmla="*/ 0 h 48"/>
                  <a:gd name="T10" fmla="*/ 55 w 188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8"/>
                  <a:gd name="T19" fmla="*/ 0 h 48"/>
                  <a:gd name="T20" fmla="*/ 188 w 188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8" h="48">
                    <a:moveTo>
                      <a:pt x="55" y="0"/>
                    </a:moveTo>
                    <a:lnTo>
                      <a:pt x="188" y="2"/>
                    </a:lnTo>
                    <a:lnTo>
                      <a:pt x="144" y="48"/>
                    </a:lnTo>
                    <a:lnTo>
                      <a:pt x="0" y="3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1" name="Freeform 124"/>
              <p:cNvSpPr>
                <a:spLocks/>
              </p:cNvSpPr>
              <p:nvPr/>
            </p:nvSpPr>
            <p:spPr bwMode="auto">
              <a:xfrm>
                <a:off x="2043" y="3366"/>
                <a:ext cx="58" cy="47"/>
              </a:xfrm>
              <a:custGeom>
                <a:avLst/>
                <a:gdLst>
                  <a:gd name="T0" fmla="*/ 0 w 138"/>
                  <a:gd name="T1" fmla="*/ 0 h 112"/>
                  <a:gd name="T2" fmla="*/ 2 w 138"/>
                  <a:gd name="T3" fmla="*/ 2 h 112"/>
                  <a:gd name="T4" fmla="*/ 3 w 138"/>
                  <a:gd name="T5" fmla="*/ 4 h 112"/>
                  <a:gd name="T6" fmla="*/ 9 w 138"/>
                  <a:gd name="T7" fmla="*/ 6 h 112"/>
                  <a:gd name="T8" fmla="*/ 13 w 138"/>
                  <a:gd name="T9" fmla="*/ 8 h 112"/>
                  <a:gd name="T10" fmla="*/ 21 w 138"/>
                  <a:gd name="T11" fmla="*/ 11 h 112"/>
                  <a:gd name="T12" fmla="*/ 24 w 138"/>
                  <a:gd name="T13" fmla="*/ 13 h 112"/>
                  <a:gd name="T14" fmla="*/ 28 w 138"/>
                  <a:gd name="T15" fmla="*/ 15 h 112"/>
                  <a:gd name="T16" fmla="*/ 32 w 138"/>
                  <a:gd name="T17" fmla="*/ 17 h 112"/>
                  <a:gd name="T18" fmla="*/ 38 w 138"/>
                  <a:gd name="T19" fmla="*/ 19 h 112"/>
                  <a:gd name="T20" fmla="*/ 41 w 138"/>
                  <a:gd name="T21" fmla="*/ 21 h 112"/>
                  <a:gd name="T22" fmla="*/ 45 w 138"/>
                  <a:gd name="T23" fmla="*/ 23 h 112"/>
                  <a:gd name="T24" fmla="*/ 51 w 138"/>
                  <a:gd name="T25" fmla="*/ 25 h 112"/>
                  <a:gd name="T26" fmla="*/ 57 w 138"/>
                  <a:gd name="T27" fmla="*/ 27 h 112"/>
                  <a:gd name="T28" fmla="*/ 62 w 138"/>
                  <a:gd name="T29" fmla="*/ 28 h 112"/>
                  <a:gd name="T30" fmla="*/ 68 w 138"/>
                  <a:gd name="T31" fmla="*/ 30 h 112"/>
                  <a:gd name="T32" fmla="*/ 74 w 138"/>
                  <a:gd name="T33" fmla="*/ 32 h 112"/>
                  <a:gd name="T34" fmla="*/ 81 w 138"/>
                  <a:gd name="T35" fmla="*/ 36 h 112"/>
                  <a:gd name="T36" fmla="*/ 87 w 138"/>
                  <a:gd name="T37" fmla="*/ 36 h 112"/>
                  <a:gd name="T38" fmla="*/ 95 w 138"/>
                  <a:gd name="T39" fmla="*/ 38 h 112"/>
                  <a:gd name="T40" fmla="*/ 100 w 138"/>
                  <a:gd name="T41" fmla="*/ 42 h 112"/>
                  <a:gd name="T42" fmla="*/ 108 w 138"/>
                  <a:gd name="T43" fmla="*/ 44 h 112"/>
                  <a:gd name="T44" fmla="*/ 114 w 138"/>
                  <a:gd name="T45" fmla="*/ 44 h 112"/>
                  <a:gd name="T46" fmla="*/ 123 w 138"/>
                  <a:gd name="T47" fmla="*/ 47 h 112"/>
                  <a:gd name="T48" fmla="*/ 127 w 138"/>
                  <a:gd name="T49" fmla="*/ 47 h 112"/>
                  <a:gd name="T50" fmla="*/ 129 w 138"/>
                  <a:gd name="T51" fmla="*/ 49 h 112"/>
                  <a:gd name="T52" fmla="*/ 135 w 138"/>
                  <a:gd name="T53" fmla="*/ 49 h 112"/>
                  <a:gd name="T54" fmla="*/ 138 w 138"/>
                  <a:gd name="T55" fmla="*/ 51 h 112"/>
                  <a:gd name="T56" fmla="*/ 138 w 138"/>
                  <a:gd name="T57" fmla="*/ 112 h 112"/>
                  <a:gd name="T58" fmla="*/ 136 w 138"/>
                  <a:gd name="T59" fmla="*/ 112 h 112"/>
                  <a:gd name="T60" fmla="*/ 133 w 138"/>
                  <a:gd name="T61" fmla="*/ 110 h 112"/>
                  <a:gd name="T62" fmla="*/ 129 w 138"/>
                  <a:gd name="T63" fmla="*/ 108 h 112"/>
                  <a:gd name="T64" fmla="*/ 121 w 138"/>
                  <a:gd name="T65" fmla="*/ 106 h 112"/>
                  <a:gd name="T66" fmla="*/ 117 w 138"/>
                  <a:gd name="T67" fmla="*/ 106 h 112"/>
                  <a:gd name="T68" fmla="*/ 114 w 138"/>
                  <a:gd name="T69" fmla="*/ 105 h 112"/>
                  <a:gd name="T70" fmla="*/ 108 w 138"/>
                  <a:gd name="T71" fmla="*/ 103 h 112"/>
                  <a:gd name="T72" fmla="*/ 104 w 138"/>
                  <a:gd name="T73" fmla="*/ 103 h 112"/>
                  <a:gd name="T74" fmla="*/ 98 w 138"/>
                  <a:gd name="T75" fmla="*/ 101 h 112"/>
                  <a:gd name="T76" fmla="*/ 95 w 138"/>
                  <a:gd name="T77" fmla="*/ 99 h 112"/>
                  <a:gd name="T78" fmla="*/ 89 w 138"/>
                  <a:gd name="T79" fmla="*/ 97 h 112"/>
                  <a:gd name="T80" fmla="*/ 83 w 138"/>
                  <a:gd name="T81" fmla="*/ 97 h 112"/>
                  <a:gd name="T82" fmla="*/ 78 w 138"/>
                  <a:gd name="T83" fmla="*/ 93 h 112"/>
                  <a:gd name="T84" fmla="*/ 72 w 138"/>
                  <a:gd name="T85" fmla="*/ 91 h 112"/>
                  <a:gd name="T86" fmla="*/ 66 w 138"/>
                  <a:gd name="T87" fmla="*/ 89 h 112"/>
                  <a:gd name="T88" fmla="*/ 60 w 138"/>
                  <a:gd name="T89" fmla="*/ 87 h 112"/>
                  <a:gd name="T90" fmla="*/ 55 w 138"/>
                  <a:gd name="T91" fmla="*/ 86 h 112"/>
                  <a:gd name="T92" fmla="*/ 49 w 138"/>
                  <a:gd name="T93" fmla="*/ 84 h 112"/>
                  <a:gd name="T94" fmla="*/ 43 w 138"/>
                  <a:gd name="T95" fmla="*/ 82 h 112"/>
                  <a:gd name="T96" fmla="*/ 38 w 138"/>
                  <a:gd name="T97" fmla="*/ 80 h 112"/>
                  <a:gd name="T98" fmla="*/ 32 w 138"/>
                  <a:gd name="T99" fmla="*/ 76 h 112"/>
                  <a:gd name="T100" fmla="*/ 26 w 138"/>
                  <a:gd name="T101" fmla="*/ 74 h 112"/>
                  <a:gd name="T102" fmla="*/ 21 w 138"/>
                  <a:gd name="T103" fmla="*/ 72 h 112"/>
                  <a:gd name="T104" fmla="*/ 17 w 138"/>
                  <a:gd name="T105" fmla="*/ 70 h 112"/>
                  <a:gd name="T106" fmla="*/ 11 w 138"/>
                  <a:gd name="T107" fmla="*/ 68 h 112"/>
                  <a:gd name="T108" fmla="*/ 7 w 138"/>
                  <a:gd name="T109" fmla="*/ 66 h 112"/>
                  <a:gd name="T110" fmla="*/ 3 w 138"/>
                  <a:gd name="T111" fmla="*/ 65 h 112"/>
                  <a:gd name="T112" fmla="*/ 0 w 138"/>
                  <a:gd name="T113" fmla="*/ 61 h 112"/>
                  <a:gd name="T114" fmla="*/ 0 w 138"/>
                  <a:gd name="T115" fmla="*/ 0 h 112"/>
                  <a:gd name="T116" fmla="*/ 0 w 138"/>
                  <a:gd name="T117" fmla="*/ 0 h 11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8"/>
                  <a:gd name="T178" fmla="*/ 0 h 112"/>
                  <a:gd name="T179" fmla="*/ 138 w 138"/>
                  <a:gd name="T180" fmla="*/ 112 h 11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8" h="112">
                    <a:moveTo>
                      <a:pt x="0" y="0"/>
                    </a:moveTo>
                    <a:lnTo>
                      <a:pt x="2" y="2"/>
                    </a:lnTo>
                    <a:lnTo>
                      <a:pt x="3" y="4"/>
                    </a:lnTo>
                    <a:lnTo>
                      <a:pt x="9" y="6"/>
                    </a:lnTo>
                    <a:lnTo>
                      <a:pt x="13" y="8"/>
                    </a:lnTo>
                    <a:lnTo>
                      <a:pt x="21" y="11"/>
                    </a:lnTo>
                    <a:lnTo>
                      <a:pt x="24" y="13"/>
                    </a:lnTo>
                    <a:lnTo>
                      <a:pt x="28" y="15"/>
                    </a:lnTo>
                    <a:lnTo>
                      <a:pt x="32" y="17"/>
                    </a:lnTo>
                    <a:lnTo>
                      <a:pt x="38" y="19"/>
                    </a:lnTo>
                    <a:lnTo>
                      <a:pt x="41" y="21"/>
                    </a:lnTo>
                    <a:lnTo>
                      <a:pt x="45" y="23"/>
                    </a:lnTo>
                    <a:lnTo>
                      <a:pt x="51" y="25"/>
                    </a:lnTo>
                    <a:lnTo>
                      <a:pt x="57" y="27"/>
                    </a:lnTo>
                    <a:lnTo>
                      <a:pt x="62" y="28"/>
                    </a:lnTo>
                    <a:lnTo>
                      <a:pt x="68" y="30"/>
                    </a:lnTo>
                    <a:lnTo>
                      <a:pt x="74" y="32"/>
                    </a:lnTo>
                    <a:lnTo>
                      <a:pt x="81" y="36"/>
                    </a:lnTo>
                    <a:lnTo>
                      <a:pt x="87" y="36"/>
                    </a:lnTo>
                    <a:lnTo>
                      <a:pt x="95" y="38"/>
                    </a:lnTo>
                    <a:lnTo>
                      <a:pt x="100" y="42"/>
                    </a:lnTo>
                    <a:lnTo>
                      <a:pt x="108" y="44"/>
                    </a:lnTo>
                    <a:lnTo>
                      <a:pt x="114" y="44"/>
                    </a:lnTo>
                    <a:lnTo>
                      <a:pt x="123" y="47"/>
                    </a:lnTo>
                    <a:lnTo>
                      <a:pt x="127" y="47"/>
                    </a:lnTo>
                    <a:lnTo>
                      <a:pt x="129" y="49"/>
                    </a:lnTo>
                    <a:lnTo>
                      <a:pt x="135" y="49"/>
                    </a:lnTo>
                    <a:lnTo>
                      <a:pt x="138" y="51"/>
                    </a:lnTo>
                    <a:lnTo>
                      <a:pt x="138" y="112"/>
                    </a:lnTo>
                    <a:lnTo>
                      <a:pt x="136" y="112"/>
                    </a:lnTo>
                    <a:lnTo>
                      <a:pt x="133" y="110"/>
                    </a:lnTo>
                    <a:lnTo>
                      <a:pt x="129" y="108"/>
                    </a:lnTo>
                    <a:lnTo>
                      <a:pt x="121" y="106"/>
                    </a:lnTo>
                    <a:lnTo>
                      <a:pt x="117" y="106"/>
                    </a:lnTo>
                    <a:lnTo>
                      <a:pt x="114" y="105"/>
                    </a:lnTo>
                    <a:lnTo>
                      <a:pt x="108" y="103"/>
                    </a:lnTo>
                    <a:lnTo>
                      <a:pt x="104" y="103"/>
                    </a:lnTo>
                    <a:lnTo>
                      <a:pt x="98" y="101"/>
                    </a:lnTo>
                    <a:lnTo>
                      <a:pt x="95" y="99"/>
                    </a:lnTo>
                    <a:lnTo>
                      <a:pt x="89" y="97"/>
                    </a:lnTo>
                    <a:lnTo>
                      <a:pt x="83" y="97"/>
                    </a:lnTo>
                    <a:lnTo>
                      <a:pt x="78" y="93"/>
                    </a:lnTo>
                    <a:lnTo>
                      <a:pt x="72" y="91"/>
                    </a:lnTo>
                    <a:lnTo>
                      <a:pt x="66" y="89"/>
                    </a:lnTo>
                    <a:lnTo>
                      <a:pt x="60" y="87"/>
                    </a:lnTo>
                    <a:lnTo>
                      <a:pt x="55" y="86"/>
                    </a:lnTo>
                    <a:lnTo>
                      <a:pt x="49" y="84"/>
                    </a:lnTo>
                    <a:lnTo>
                      <a:pt x="43" y="82"/>
                    </a:lnTo>
                    <a:lnTo>
                      <a:pt x="38" y="80"/>
                    </a:lnTo>
                    <a:lnTo>
                      <a:pt x="32" y="76"/>
                    </a:lnTo>
                    <a:lnTo>
                      <a:pt x="26" y="74"/>
                    </a:lnTo>
                    <a:lnTo>
                      <a:pt x="21" y="72"/>
                    </a:lnTo>
                    <a:lnTo>
                      <a:pt x="17" y="70"/>
                    </a:lnTo>
                    <a:lnTo>
                      <a:pt x="11" y="68"/>
                    </a:lnTo>
                    <a:lnTo>
                      <a:pt x="7" y="66"/>
                    </a:lnTo>
                    <a:lnTo>
                      <a:pt x="3" y="65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2" name="Freeform 125"/>
              <p:cNvSpPr>
                <a:spLocks/>
              </p:cNvSpPr>
              <p:nvPr/>
            </p:nvSpPr>
            <p:spPr bwMode="auto">
              <a:xfrm>
                <a:off x="2042" y="3408"/>
                <a:ext cx="60" cy="46"/>
              </a:xfrm>
              <a:custGeom>
                <a:avLst/>
                <a:gdLst>
                  <a:gd name="T0" fmla="*/ 0 w 142"/>
                  <a:gd name="T1" fmla="*/ 0 h 110"/>
                  <a:gd name="T2" fmla="*/ 2 w 142"/>
                  <a:gd name="T3" fmla="*/ 0 h 110"/>
                  <a:gd name="T4" fmla="*/ 5 w 142"/>
                  <a:gd name="T5" fmla="*/ 2 h 110"/>
                  <a:gd name="T6" fmla="*/ 11 w 142"/>
                  <a:gd name="T7" fmla="*/ 4 h 110"/>
                  <a:gd name="T8" fmla="*/ 17 w 142"/>
                  <a:gd name="T9" fmla="*/ 5 h 110"/>
                  <a:gd name="T10" fmla="*/ 24 w 142"/>
                  <a:gd name="T11" fmla="*/ 9 h 110"/>
                  <a:gd name="T12" fmla="*/ 26 w 142"/>
                  <a:gd name="T13" fmla="*/ 11 h 110"/>
                  <a:gd name="T14" fmla="*/ 32 w 142"/>
                  <a:gd name="T15" fmla="*/ 13 h 110"/>
                  <a:gd name="T16" fmla="*/ 36 w 142"/>
                  <a:gd name="T17" fmla="*/ 15 h 110"/>
                  <a:gd name="T18" fmla="*/ 42 w 142"/>
                  <a:gd name="T19" fmla="*/ 17 h 110"/>
                  <a:gd name="T20" fmla="*/ 45 w 142"/>
                  <a:gd name="T21" fmla="*/ 19 h 110"/>
                  <a:gd name="T22" fmla="*/ 51 w 142"/>
                  <a:gd name="T23" fmla="*/ 21 h 110"/>
                  <a:gd name="T24" fmla="*/ 55 w 142"/>
                  <a:gd name="T25" fmla="*/ 23 h 110"/>
                  <a:gd name="T26" fmla="*/ 62 w 142"/>
                  <a:gd name="T27" fmla="*/ 24 h 110"/>
                  <a:gd name="T28" fmla="*/ 66 w 142"/>
                  <a:gd name="T29" fmla="*/ 26 h 110"/>
                  <a:gd name="T30" fmla="*/ 74 w 142"/>
                  <a:gd name="T31" fmla="*/ 28 h 110"/>
                  <a:gd name="T32" fmla="*/ 80 w 142"/>
                  <a:gd name="T33" fmla="*/ 30 h 110"/>
                  <a:gd name="T34" fmla="*/ 87 w 142"/>
                  <a:gd name="T35" fmla="*/ 32 h 110"/>
                  <a:gd name="T36" fmla="*/ 93 w 142"/>
                  <a:gd name="T37" fmla="*/ 34 h 110"/>
                  <a:gd name="T38" fmla="*/ 99 w 142"/>
                  <a:gd name="T39" fmla="*/ 36 h 110"/>
                  <a:gd name="T40" fmla="*/ 106 w 142"/>
                  <a:gd name="T41" fmla="*/ 38 h 110"/>
                  <a:gd name="T42" fmla="*/ 114 w 142"/>
                  <a:gd name="T43" fmla="*/ 40 h 110"/>
                  <a:gd name="T44" fmla="*/ 119 w 142"/>
                  <a:gd name="T45" fmla="*/ 40 h 110"/>
                  <a:gd name="T46" fmla="*/ 127 w 142"/>
                  <a:gd name="T47" fmla="*/ 42 h 110"/>
                  <a:gd name="T48" fmla="*/ 135 w 142"/>
                  <a:gd name="T49" fmla="*/ 43 h 110"/>
                  <a:gd name="T50" fmla="*/ 142 w 142"/>
                  <a:gd name="T51" fmla="*/ 45 h 110"/>
                  <a:gd name="T52" fmla="*/ 142 w 142"/>
                  <a:gd name="T53" fmla="*/ 110 h 110"/>
                  <a:gd name="T54" fmla="*/ 140 w 142"/>
                  <a:gd name="T55" fmla="*/ 110 h 110"/>
                  <a:gd name="T56" fmla="*/ 137 w 142"/>
                  <a:gd name="T57" fmla="*/ 108 h 110"/>
                  <a:gd name="T58" fmla="*/ 133 w 142"/>
                  <a:gd name="T59" fmla="*/ 106 h 110"/>
                  <a:gd name="T60" fmla="*/ 125 w 142"/>
                  <a:gd name="T61" fmla="*/ 104 h 110"/>
                  <a:gd name="T62" fmla="*/ 121 w 142"/>
                  <a:gd name="T63" fmla="*/ 104 h 110"/>
                  <a:gd name="T64" fmla="*/ 118 w 142"/>
                  <a:gd name="T65" fmla="*/ 102 h 110"/>
                  <a:gd name="T66" fmla="*/ 112 w 142"/>
                  <a:gd name="T67" fmla="*/ 101 h 110"/>
                  <a:gd name="T68" fmla="*/ 108 w 142"/>
                  <a:gd name="T69" fmla="*/ 101 h 110"/>
                  <a:gd name="T70" fmla="*/ 102 w 142"/>
                  <a:gd name="T71" fmla="*/ 99 h 110"/>
                  <a:gd name="T72" fmla="*/ 97 w 142"/>
                  <a:gd name="T73" fmla="*/ 97 h 110"/>
                  <a:gd name="T74" fmla="*/ 93 w 142"/>
                  <a:gd name="T75" fmla="*/ 97 h 110"/>
                  <a:gd name="T76" fmla="*/ 87 w 142"/>
                  <a:gd name="T77" fmla="*/ 95 h 110"/>
                  <a:gd name="T78" fmla="*/ 81 w 142"/>
                  <a:gd name="T79" fmla="*/ 93 h 110"/>
                  <a:gd name="T80" fmla="*/ 76 w 142"/>
                  <a:gd name="T81" fmla="*/ 89 h 110"/>
                  <a:gd name="T82" fmla="*/ 68 w 142"/>
                  <a:gd name="T83" fmla="*/ 87 h 110"/>
                  <a:gd name="T84" fmla="*/ 62 w 142"/>
                  <a:gd name="T85" fmla="*/ 87 h 110"/>
                  <a:gd name="T86" fmla="*/ 57 w 142"/>
                  <a:gd name="T87" fmla="*/ 83 h 110"/>
                  <a:gd name="T88" fmla="*/ 51 w 142"/>
                  <a:gd name="T89" fmla="*/ 81 h 110"/>
                  <a:gd name="T90" fmla="*/ 45 w 142"/>
                  <a:gd name="T91" fmla="*/ 80 h 110"/>
                  <a:gd name="T92" fmla="*/ 40 w 142"/>
                  <a:gd name="T93" fmla="*/ 78 h 110"/>
                  <a:gd name="T94" fmla="*/ 34 w 142"/>
                  <a:gd name="T95" fmla="*/ 74 h 110"/>
                  <a:gd name="T96" fmla="*/ 28 w 142"/>
                  <a:gd name="T97" fmla="*/ 72 h 110"/>
                  <a:gd name="T98" fmla="*/ 23 w 142"/>
                  <a:gd name="T99" fmla="*/ 70 h 110"/>
                  <a:gd name="T100" fmla="*/ 17 w 142"/>
                  <a:gd name="T101" fmla="*/ 68 h 110"/>
                  <a:gd name="T102" fmla="*/ 13 w 142"/>
                  <a:gd name="T103" fmla="*/ 66 h 110"/>
                  <a:gd name="T104" fmla="*/ 7 w 142"/>
                  <a:gd name="T105" fmla="*/ 64 h 110"/>
                  <a:gd name="T106" fmla="*/ 4 w 142"/>
                  <a:gd name="T107" fmla="*/ 62 h 110"/>
                  <a:gd name="T108" fmla="*/ 0 w 142"/>
                  <a:gd name="T109" fmla="*/ 61 h 110"/>
                  <a:gd name="T110" fmla="*/ 0 w 142"/>
                  <a:gd name="T111" fmla="*/ 0 h 110"/>
                  <a:gd name="T112" fmla="*/ 0 w 142"/>
                  <a:gd name="T113" fmla="*/ 0 h 11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42"/>
                  <a:gd name="T172" fmla="*/ 0 h 110"/>
                  <a:gd name="T173" fmla="*/ 142 w 142"/>
                  <a:gd name="T174" fmla="*/ 110 h 11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42" h="110">
                    <a:moveTo>
                      <a:pt x="0" y="0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11" y="4"/>
                    </a:lnTo>
                    <a:lnTo>
                      <a:pt x="17" y="5"/>
                    </a:lnTo>
                    <a:lnTo>
                      <a:pt x="24" y="9"/>
                    </a:lnTo>
                    <a:lnTo>
                      <a:pt x="26" y="11"/>
                    </a:lnTo>
                    <a:lnTo>
                      <a:pt x="32" y="13"/>
                    </a:lnTo>
                    <a:lnTo>
                      <a:pt x="36" y="15"/>
                    </a:lnTo>
                    <a:lnTo>
                      <a:pt x="42" y="17"/>
                    </a:lnTo>
                    <a:lnTo>
                      <a:pt x="45" y="19"/>
                    </a:lnTo>
                    <a:lnTo>
                      <a:pt x="51" y="21"/>
                    </a:lnTo>
                    <a:lnTo>
                      <a:pt x="55" y="23"/>
                    </a:lnTo>
                    <a:lnTo>
                      <a:pt x="62" y="24"/>
                    </a:lnTo>
                    <a:lnTo>
                      <a:pt x="66" y="26"/>
                    </a:lnTo>
                    <a:lnTo>
                      <a:pt x="74" y="28"/>
                    </a:lnTo>
                    <a:lnTo>
                      <a:pt x="80" y="30"/>
                    </a:lnTo>
                    <a:lnTo>
                      <a:pt x="87" y="32"/>
                    </a:lnTo>
                    <a:lnTo>
                      <a:pt x="93" y="34"/>
                    </a:lnTo>
                    <a:lnTo>
                      <a:pt x="99" y="36"/>
                    </a:lnTo>
                    <a:lnTo>
                      <a:pt x="106" y="38"/>
                    </a:lnTo>
                    <a:lnTo>
                      <a:pt x="114" y="40"/>
                    </a:lnTo>
                    <a:lnTo>
                      <a:pt x="119" y="40"/>
                    </a:lnTo>
                    <a:lnTo>
                      <a:pt x="127" y="42"/>
                    </a:lnTo>
                    <a:lnTo>
                      <a:pt x="135" y="43"/>
                    </a:lnTo>
                    <a:lnTo>
                      <a:pt x="142" y="45"/>
                    </a:lnTo>
                    <a:lnTo>
                      <a:pt x="142" y="110"/>
                    </a:lnTo>
                    <a:lnTo>
                      <a:pt x="140" y="110"/>
                    </a:lnTo>
                    <a:lnTo>
                      <a:pt x="137" y="108"/>
                    </a:lnTo>
                    <a:lnTo>
                      <a:pt x="133" y="106"/>
                    </a:lnTo>
                    <a:lnTo>
                      <a:pt x="125" y="104"/>
                    </a:lnTo>
                    <a:lnTo>
                      <a:pt x="121" y="104"/>
                    </a:lnTo>
                    <a:lnTo>
                      <a:pt x="118" y="102"/>
                    </a:lnTo>
                    <a:lnTo>
                      <a:pt x="112" y="101"/>
                    </a:lnTo>
                    <a:lnTo>
                      <a:pt x="108" y="101"/>
                    </a:lnTo>
                    <a:lnTo>
                      <a:pt x="102" y="99"/>
                    </a:lnTo>
                    <a:lnTo>
                      <a:pt x="97" y="97"/>
                    </a:lnTo>
                    <a:lnTo>
                      <a:pt x="93" y="97"/>
                    </a:lnTo>
                    <a:lnTo>
                      <a:pt x="87" y="95"/>
                    </a:lnTo>
                    <a:lnTo>
                      <a:pt x="81" y="93"/>
                    </a:lnTo>
                    <a:lnTo>
                      <a:pt x="76" y="89"/>
                    </a:lnTo>
                    <a:lnTo>
                      <a:pt x="68" y="87"/>
                    </a:lnTo>
                    <a:lnTo>
                      <a:pt x="62" y="87"/>
                    </a:lnTo>
                    <a:lnTo>
                      <a:pt x="57" y="83"/>
                    </a:lnTo>
                    <a:lnTo>
                      <a:pt x="51" y="81"/>
                    </a:lnTo>
                    <a:lnTo>
                      <a:pt x="45" y="80"/>
                    </a:lnTo>
                    <a:lnTo>
                      <a:pt x="40" y="78"/>
                    </a:lnTo>
                    <a:lnTo>
                      <a:pt x="34" y="74"/>
                    </a:lnTo>
                    <a:lnTo>
                      <a:pt x="28" y="72"/>
                    </a:lnTo>
                    <a:lnTo>
                      <a:pt x="23" y="70"/>
                    </a:lnTo>
                    <a:lnTo>
                      <a:pt x="17" y="68"/>
                    </a:lnTo>
                    <a:lnTo>
                      <a:pt x="13" y="66"/>
                    </a:lnTo>
                    <a:lnTo>
                      <a:pt x="7" y="64"/>
                    </a:lnTo>
                    <a:lnTo>
                      <a:pt x="4" y="62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3" name="Freeform 126"/>
              <p:cNvSpPr>
                <a:spLocks/>
              </p:cNvSpPr>
              <p:nvPr/>
            </p:nvSpPr>
            <p:spPr bwMode="auto">
              <a:xfrm>
                <a:off x="2045" y="3590"/>
                <a:ext cx="61" cy="44"/>
              </a:xfrm>
              <a:custGeom>
                <a:avLst/>
                <a:gdLst>
                  <a:gd name="T0" fmla="*/ 0 w 147"/>
                  <a:gd name="T1" fmla="*/ 0 h 107"/>
                  <a:gd name="T2" fmla="*/ 2 w 147"/>
                  <a:gd name="T3" fmla="*/ 0 h 107"/>
                  <a:gd name="T4" fmla="*/ 6 w 147"/>
                  <a:gd name="T5" fmla="*/ 2 h 107"/>
                  <a:gd name="T6" fmla="*/ 12 w 147"/>
                  <a:gd name="T7" fmla="*/ 4 h 107"/>
                  <a:gd name="T8" fmla="*/ 14 w 147"/>
                  <a:gd name="T9" fmla="*/ 6 h 107"/>
                  <a:gd name="T10" fmla="*/ 18 w 147"/>
                  <a:gd name="T11" fmla="*/ 6 h 107"/>
                  <a:gd name="T12" fmla="*/ 21 w 147"/>
                  <a:gd name="T13" fmla="*/ 8 h 107"/>
                  <a:gd name="T14" fmla="*/ 25 w 147"/>
                  <a:gd name="T15" fmla="*/ 10 h 107"/>
                  <a:gd name="T16" fmla="*/ 29 w 147"/>
                  <a:gd name="T17" fmla="*/ 12 h 107"/>
                  <a:gd name="T18" fmla="*/ 33 w 147"/>
                  <a:gd name="T19" fmla="*/ 14 h 107"/>
                  <a:gd name="T20" fmla="*/ 38 w 147"/>
                  <a:gd name="T21" fmla="*/ 16 h 107"/>
                  <a:gd name="T22" fmla="*/ 44 w 147"/>
                  <a:gd name="T23" fmla="*/ 17 h 107"/>
                  <a:gd name="T24" fmla="*/ 48 w 147"/>
                  <a:gd name="T25" fmla="*/ 19 h 107"/>
                  <a:gd name="T26" fmla="*/ 54 w 147"/>
                  <a:gd name="T27" fmla="*/ 21 h 107"/>
                  <a:gd name="T28" fmla="*/ 59 w 147"/>
                  <a:gd name="T29" fmla="*/ 23 h 107"/>
                  <a:gd name="T30" fmla="*/ 65 w 147"/>
                  <a:gd name="T31" fmla="*/ 25 h 107"/>
                  <a:gd name="T32" fmla="*/ 71 w 147"/>
                  <a:gd name="T33" fmla="*/ 25 h 107"/>
                  <a:gd name="T34" fmla="*/ 78 w 147"/>
                  <a:gd name="T35" fmla="*/ 29 h 107"/>
                  <a:gd name="T36" fmla="*/ 84 w 147"/>
                  <a:gd name="T37" fmla="*/ 31 h 107"/>
                  <a:gd name="T38" fmla="*/ 92 w 147"/>
                  <a:gd name="T39" fmla="*/ 33 h 107"/>
                  <a:gd name="T40" fmla="*/ 97 w 147"/>
                  <a:gd name="T41" fmla="*/ 35 h 107"/>
                  <a:gd name="T42" fmla="*/ 103 w 147"/>
                  <a:gd name="T43" fmla="*/ 35 h 107"/>
                  <a:gd name="T44" fmla="*/ 111 w 147"/>
                  <a:gd name="T45" fmla="*/ 36 h 107"/>
                  <a:gd name="T46" fmla="*/ 116 w 147"/>
                  <a:gd name="T47" fmla="*/ 38 h 107"/>
                  <a:gd name="T48" fmla="*/ 124 w 147"/>
                  <a:gd name="T49" fmla="*/ 40 h 107"/>
                  <a:gd name="T50" fmla="*/ 132 w 147"/>
                  <a:gd name="T51" fmla="*/ 42 h 107"/>
                  <a:gd name="T52" fmla="*/ 137 w 147"/>
                  <a:gd name="T53" fmla="*/ 44 h 107"/>
                  <a:gd name="T54" fmla="*/ 147 w 147"/>
                  <a:gd name="T55" fmla="*/ 44 h 107"/>
                  <a:gd name="T56" fmla="*/ 147 w 147"/>
                  <a:gd name="T57" fmla="*/ 107 h 107"/>
                  <a:gd name="T58" fmla="*/ 147 w 147"/>
                  <a:gd name="T59" fmla="*/ 107 h 107"/>
                  <a:gd name="T60" fmla="*/ 143 w 147"/>
                  <a:gd name="T61" fmla="*/ 107 h 107"/>
                  <a:gd name="T62" fmla="*/ 139 w 147"/>
                  <a:gd name="T63" fmla="*/ 105 h 107"/>
                  <a:gd name="T64" fmla="*/ 133 w 147"/>
                  <a:gd name="T65" fmla="*/ 105 h 107"/>
                  <a:gd name="T66" fmla="*/ 128 w 147"/>
                  <a:gd name="T67" fmla="*/ 103 h 107"/>
                  <a:gd name="T68" fmla="*/ 126 w 147"/>
                  <a:gd name="T69" fmla="*/ 103 h 107"/>
                  <a:gd name="T70" fmla="*/ 120 w 147"/>
                  <a:gd name="T71" fmla="*/ 101 h 107"/>
                  <a:gd name="T72" fmla="*/ 116 w 147"/>
                  <a:gd name="T73" fmla="*/ 101 h 107"/>
                  <a:gd name="T74" fmla="*/ 111 w 147"/>
                  <a:gd name="T75" fmla="*/ 99 h 107"/>
                  <a:gd name="T76" fmla="*/ 107 w 147"/>
                  <a:gd name="T77" fmla="*/ 99 h 107"/>
                  <a:gd name="T78" fmla="*/ 103 w 147"/>
                  <a:gd name="T79" fmla="*/ 97 h 107"/>
                  <a:gd name="T80" fmla="*/ 97 w 147"/>
                  <a:gd name="T81" fmla="*/ 97 h 107"/>
                  <a:gd name="T82" fmla="*/ 92 w 147"/>
                  <a:gd name="T83" fmla="*/ 95 h 107"/>
                  <a:gd name="T84" fmla="*/ 86 w 147"/>
                  <a:gd name="T85" fmla="*/ 93 h 107"/>
                  <a:gd name="T86" fmla="*/ 80 w 147"/>
                  <a:gd name="T87" fmla="*/ 92 h 107"/>
                  <a:gd name="T88" fmla="*/ 75 w 147"/>
                  <a:gd name="T89" fmla="*/ 90 h 107"/>
                  <a:gd name="T90" fmla="*/ 69 w 147"/>
                  <a:gd name="T91" fmla="*/ 88 h 107"/>
                  <a:gd name="T92" fmla="*/ 61 w 147"/>
                  <a:gd name="T93" fmla="*/ 86 h 107"/>
                  <a:gd name="T94" fmla="*/ 56 w 147"/>
                  <a:gd name="T95" fmla="*/ 84 h 107"/>
                  <a:gd name="T96" fmla="*/ 50 w 147"/>
                  <a:gd name="T97" fmla="*/ 82 h 107"/>
                  <a:gd name="T98" fmla="*/ 44 w 147"/>
                  <a:gd name="T99" fmla="*/ 78 h 107"/>
                  <a:gd name="T100" fmla="*/ 38 w 147"/>
                  <a:gd name="T101" fmla="*/ 76 h 107"/>
                  <a:gd name="T102" fmla="*/ 31 w 147"/>
                  <a:gd name="T103" fmla="*/ 73 h 107"/>
                  <a:gd name="T104" fmla="*/ 25 w 147"/>
                  <a:gd name="T105" fmla="*/ 71 h 107"/>
                  <a:gd name="T106" fmla="*/ 19 w 147"/>
                  <a:gd name="T107" fmla="*/ 67 h 107"/>
                  <a:gd name="T108" fmla="*/ 14 w 147"/>
                  <a:gd name="T109" fmla="*/ 65 h 107"/>
                  <a:gd name="T110" fmla="*/ 8 w 147"/>
                  <a:gd name="T111" fmla="*/ 61 h 107"/>
                  <a:gd name="T112" fmla="*/ 4 w 147"/>
                  <a:gd name="T113" fmla="*/ 57 h 107"/>
                  <a:gd name="T114" fmla="*/ 0 w 147"/>
                  <a:gd name="T115" fmla="*/ 0 h 107"/>
                  <a:gd name="T116" fmla="*/ 0 w 147"/>
                  <a:gd name="T117" fmla="*/ 0 h 10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7"/>
                  <a:gd name="T178" fmla="*/ 0 h 107"/>
                  <a:gd name="T179" fmla="*/ 147 w 147"/>
                  <a:gd name="T180" fmla="*/ 107 h 10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7" h="107">
                    <a:moveTo>
                      <a:pt x="0" y="0"/>
                    </a:moveTo>
                    <a:lnTo>
                      <a:pt x="2" y="0"/>
                    </a:lnTo>
                    <a:lnTo>
                      <a:pt x="6" y="2"/>
                    </a:lnTo>
                    <a:lnTo>
                      <a:pt x="12" y="4"/>
                    </a:lnTo>
                    <a:lnTo>
                      <a:pt x="14" y="6"/>
                    </a:lnTo>
                    <a:lnTo>
                      <a:pt x="18" y="6"/>
                    </a:lnTo>
                    <a:lnTo>
                      <a:pt x="21" y="8"/>
                    </a:lnTo>
                    <a:lnTo>
                      <a:pt x="25" y="10"/>
                    </a:lnTo>
                    <a:lnTo>
                      <a:pt x="29" y="12"/>
                    </a:lnTo>
                    <a:lnTo>
                      <a:pt x="33" y="14"/>
                    </a:lnTo>
                    <a:lnTo>
                      <a:pt x="38" y="16"/>
                    </a:lnTo>
                    <a:lnTo>
                      <a:pt x="44" y="17"/>
                    </a:lnTo>
                    <a:lnTo>
                      <a:pt x="48" y="19"/>
                    </a:lnTo>
                    <a:lnTo>
                      <a:pt x="54" y="21"/>
                    </a:lnTo>
                    <a:lnTo>
                      <a:pt x="59" y="23"/>
                    </a:lnTo>
                    <a:lnTo>
                      <a:pt x="65" y="25"/>
                    </a:lnTo>
                    <a:lnTo>
                      <a:pt x="71" y="25"/>
                    </a:lnTo>
                    <a:lnTo>
                      <a:pt x="78" y="29"/>
                    </a:lnTo>
                    <a:lnTo>
                      <a:pt x="84" y="31"/>
                    </a:lnTo>
                    <a:lnTo>
                      <a:pt x="92" y="33"/>
                    </a:lnTo>
                    <a:lnTo>
                      <a:pt x="97" y="35"/>
                    </a:lnTo>
                    <a:lnTo>
                      <a:pt x="103" y="35"/>
                    </a:lnTo>
                    <a:lnTo>
                      <a:pt x="111" y="36"/>
                    </a:lnTo>
                    <a:lnTo>
                      <a:pt x="116" y="38"/>
                    </a:lnTo>
                    <a:lnTo>
                      <a:pt x="124" y="40"/>
                    </a:lnTo>
                    <a:lnTo>
                      <a:pt x="132" y="42"/>
                    </a:lnTo>
                    <a:lnTo>
                      <a:pt x="137" y="44"/>
                    </a:lnTo>
                    <a:lnTo>
                      <a:pt x="147" y="44"/>
                    </a:lnTo>
                    <a:lnTo>
                      <a:pt x="147" y="107"/>
                    </a:lnTo>
                    <a:lnTo>
                      <a:pt x="143" y="107"/>
                    </a:lnTo>
                    <a:lnTo>
                      <a:pt x="139" y="105"/>
                    </a:lnTo>
                    <a:lnTo>
                      <a:pt x="133" y="105"/>
                    </a:lnTo>
                    <a:lnTo>
                      <a:pt x="128" y="103"/>
                    </a:lnTo>
                    <a:lnTo>
                      <a:pt x="126" y="103"/>
                    </a:lnTo>
                    <a:lnTo>
                      <a:pt x="120" y="101"/>
                    </a:lnTo>
                    <a:lnTo>
                      <a:pt x="116" y="101"/>
                    </a:lnTo>
                    <a:lnTo>
                      <a:pt x="111" y="99"/>
                    </a:lnTo>
                    <a:lnTo>
                      <a:pt x="107" y="99"/>
                    </a:lnTo>
                    <a:lnTo>
                      <a:pt x="103" y="97"/>
                    </a:lnTo>
                    <a:lnTo>
                      <a:pt x="97" y="97"/>
                    </a:lnTo>
                    <a:lnTo>
                      <a:pt x="92" y="95"/>
                    </a:lnTo>
                    <a:lnTo>
                      <a:pt x="86" y="93"/>
                    </a:lnTo>
                    <a:lnTo>
                      <a:pt x="80" y="92"/>
                    </a:lnTo>
                    <a:lnTo>
                      <a:pt x="75" y="90"/>
                    </a:lnTo>
                    <a:lnTo>
                      <a:pt x="69" y="88"/>
                    </a:lnTo>
                    <a:lnTo>
                      <a:pt x="61" y="86"/>
                    </a:lnTo>
                    <a:lnTo>
                      <a:pt x="56" y="84"/>
                    </a:lnTo>
                    <a:lnTo>
                      <a:pt x="50" y="82"/>
                    </a:lnTo>
                    <a:lnTo>
                      <a:pt x="44" y="78"/>
                    </a:lnTo>
                    <a:lnTo>
                      <a:pt x="38" y="76"/>
                    </a:lnTo>
                    <a:lnTo>
                      <a:pt x="31" y="73"/>
                    </a:lnTo>
                    <a:lnTo>
                      <a:pt x="25" y="71"/>
                    </a:lnTo>
                    <a:lnTo>
                      <a:pt x="19" y="67"/>
                    </a:lnTo>
                    <a:lnTo>
                      <a:pt x="14" y="65"/>
                    </a:lnTo>
                    <a:lnTo>
                      <a:pt x="8" y="61"/>
                    </a:lnTo>
                    <a:lnTo>
                      <a:pt x="4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4" name="Freeform 127"/>
              <p:cNvSpPr>
                <a:spLocks/>
              </p:cNvSpPr>
              <p:nvPr/>
            </p:nvSpPr>
            <p:spPr bwMode="auto">
              <a:xfrm>
                <a:off x="2160" y="3419"/>
                <a:ext cx="80" cy="53"/>
              </a:xfrm>
              <a:custGeom>
                <a:avLst/>
                <a:gdLst>
                  <a:gd name="T0" fmla="*/ 2 w 192"/>
                  <a:gd name="T1" fmla="*/ 2 h 126"/>
                  <a:gd name="T2" fmla="*/ 10 w 192"/>
                  <a:gd name="T3" fmla="*/ 8 h 126"/>
                  <a:gd name="T4" fmla="*/ 23 w 192"/>
                  <a:gd name="T5" fmla="*/ 14 h 126"/>
                  <a:gd name="T6" fmla="*/ 30 w 192"/>
                  <a:gd name="T7" fmla="*/ 19 h 126"/>
                  <a:gd name="T8" fmla="*/ 42 w 192"/>
                  <a:gd name="T9" fmla="*/ 25 h 126"/>
                  <a:gd name="T10" fmla="*/ 53 w 192"/>
                  <a:gd name="T11" fmla="*/ 29 h 126"/>
                  <a:gd name="T12" fmla="*/ 68 w 192"/>
                  <a:gd name="T13" fmla="*/ 35 h 126"/>
                  <a:gd name="T14" fmla="*/ 74 w 192"/>
                  <a:gd name="T15" fmla="*/ 36 h 126"/>
                  <a:gd name="T16" fmla="*/ 84 w 192"/>
                  <a:gd name="T17" fmla="*/ 38 h 126"/>
                  <a:gd name="T18" fmla="*/ 91 w 192"/>
                  <a:gd name="T19" fmla="*/ 40 h 126"/>
                  <a:gd name="T20" fmla="*/ 101 w 192"/>
                  <a:gd name="T21" fmla="*/ 44 h 126"/>
                  <a:gd name="T22" fmla="*/ 110 w 192"/>
                  <a:gd name="T23" fmla="*/ 46 h 126"/>
                  <a:gd name="T24" fmla="*/ 120 w 192"/>
                  <a:gd name="T25" fmla="*/ 48 h 126"/>
                  <a:gd name="T26" fmla="*/ 129 w 192"/>
                  <a:gd name="T27" fmla="*/ 50 h 126"/>
                  <a:gd name="T28" fmla="*/ 141 w 192"/>
                  <a:gd name="T29" fmla="*/ 52 h 126"/>
                  <a:gd name="T30" fmla="*/ 152 w 192"/>
                  <a:gd name="T31" fmla="*/ 54 h 126"/>
                  <a:gd name="T32" fmla="*/ 163 w 192"/>
                  <a:gd name="T33" fmla="*/ 55 h 126"/>
                  <a:gd name="T34" fmla="*/ 177 w 192"/>
                  <a:gd name="T35" fmla="*/ 57 h 126"/>
                  <a:gd name="T36" fmla="*/ 190 w 192"/>
                  <a:gd name="T37" fmla="*/ 59 h 126"/>
                  <a:gd name="T38" fmla="*/ 188 w 192"/>
                  <a:gd name="T39" fmla="*/ 126 h 126"/>
                  <a:gd name="T40" fmla="*/ 182 w 192"/>
                  <a:gd name="T41" fmla="*/ 124 h 126"/>
                  <a:gd name="T42" fmla="*/ 175 w 192"/>
                  <a:gd name="T43" fmla="*/ 124 h 126"/>
                  <a:gd name="T44" fmla="*/ 165 w 192"/>
                  <a:gd name="T45" fmla="*/ 124 h 126"/>
                  <a:gd name="T46" fmla="*/ 154 w 192"/>
                  <a:gd name="T47" fmla="*/ 122 h 126"/>
                  <a:gd name="T48" fmla="*/ 143 w 192"/>
                  <a:gd name="T49" fmla="*/ 120 h 126"/>
                  <a:gd name="T50" fmla="*/ 129 w 192"/>
                  <a:gd name="T51" fmla="*/ 118 h 126"/>
                  <a:gd name="T52" fmla="*/ 118 w 192"/>
                  <a:gd name="T53" fmla="*/ 116 h 126"/>
                  <a:gd name="T54" fmla="*/ 110 w 192"/>
                  <a:gd name="T55" fmla="*/ 116 h 126"/>
                  <a:gd name="T56" fmla="*/ 99 w 192"/>
                  <a:gd name="T57" fmla="*/ 114 h 126"/>
                  <a:gd name="T58" fmla="*/ 87 w 192"/>
                  <a:gd name="T59" fmla="*/ 111 h 126"/>
                  <a:gd name="T60" fmla="*/ 80 w 192"/>
                  <a:gd name="T61" fmla="*/ 109 h 126"/>
                  <a:gd name="T62" fmla="*/ 72 w 192"/>
                  <a:gd name="T63" fmla="*/ 107 h 126"/>
                  <a:gd name="T64" fmla="*/ 63 w 192"/>
                  <a:gd name="T65" fmla="*/ 105 h 126"/>
                  <a:gd name="T66" fmla="*/ 55 w 192"/>
                  <a:gd name="T67" fmla="*/ 101 h 126"/>
                  <a:gd name="T68" fmla="*/ 48 w 192"/>
                  <a:gd name="T69" fmla="*/ 99 h 126"/>
                  <a:gd name="T70" fmla="*/ 36 w 192"/>
                  <a:gd name="T71" fmla="*/ 95 h 126"/>
                  <a:gd name="T72" fmla="*/ 21 w 192"/>
                  <a:gd name="T73" fmla="*/ 88 h 126"/>
                  <a:gd name="T74" fmla="*/ 8 w 192"/>
                  <a:gd name="T75" fmla="*/ 80 h 126"/>
                  <a:gd name="T76" fmla="*/ 0 w 192"/>
                  <a:gd name="T77" fmla="*/ 0 h 1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92"/>
                  <a:gd name="T118" fmla="*/ 0 h 126"/>
                  <a:gd name="T119" fmla="*/ 192 w 192"/>
                  <a:gd name="T120" fmla="*/ 126 h 12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92" h="126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10" y="8"/>
                    </a:lnTo>
                    <a:lnTo>
                      <a:pt x="15" y="10"/>
                    </a:lnTo>
                    <a:lnTo>
                      <a:pt x="23" y="14"/>
                    </a:lnTo>
                    <a:lnTo>
                      <a:pt x="27" y="17"/>
                    </a:lnTo>
                    <a:lnTo>
                      <a:pt x="30" y="19"/>
                    </a:lnTo>
                    <a:lnTo>
                      <a:pt x="36" y="21"/>
                    </a:lnTo>
                    <a:lnTo>
                      <a:pt x="42" y="25"/>
                    </a:lnTo>
                    <a:lnTo>
                      <a:pt x="48" y="27"/>
                    </a:lnTo>
                    <a:lnTo>
                      <a:pt x="53" y="29"/>
                    </a:lnTo>
                    <a:lnTo>
                      <a:pt x="61" y="31"/>
                    </a:lnTo>
                    <a:lnTo>
                      <a:pt x="68" y="35"/>
                    </a:lnTo>
                    <a:lnTo>
                      <a:pt x="70" y="35"/>
                    </a:lnTo>
                    <a:lnTo>
                      <a:pt x="74" y="36"/>
                    </a:lnTo>
                    <a:lnTo>
                      <a:pt x="78" y="36"/>
                    </a:lnTo>
                    <a:lnTo>
                      <a:pt x="84" y="38"/>
                    </a:lnTo>
                    <a:lnTo>
                      <a:pt x="87" y="40"/>
                    </a:lnTo>
                    <a:lnTo>
                      <a:pt x="91" y="40"/>
                    </a:lnTo>
                    <a:lnTo>
                      <a:pt x="95" y="42"/>
                    </a:lnTo>
                    <a:lnTo>
                      <a:pt x="101" y="44"/>
                    </a:lnTo>
                    <a:lnTo>
                      <a:pt x="105" y="44"/>
                    </a:lnTo>
                    <a:lnTo>
                      <a:pt x="110" y="46"/>
                    </a:lnTo>
                    <a:lnTo>
                      <a:pt x="114" y="46"/>
                    </a:lnTo>
                    <a:lnTo>
                      <a:pt x="120" y="48"/>
                    </a:lnTo>
                    <a:lnTo>
                      <a:pt x="124" y="48"/>
                    </a:lnTo>
                    <a:lnTo>
                      <a:pt x="129" y="50"/>
                    </a:lnTo>
                    <a:lnTo>
                      <a:pt x="135" y="52"/>
                    </a:lnTo>
                    <a:lnTo>
                      <a:pt x="141" y="52"/>
                    </a:lnTo>
                    <a:lnTo>
                      <a:pt x="146" y="54"/>
                    </a:lnTo>
                    <a:lnTo>
                      <a:pt x="152" y="54"/>
                    </a:lnTo>
                    <a:lnTo>
                      <a:pt x="158" y="55"/>
                    </a:lnTo>
                    <a:lnTo>
                      <a:pt x="163" y="55"/>
                    </a:lnTo>
                    <a:lnTo>
                      <a:pt x="169" y="57"/>
                    </a:lnTo>
                    <a:lnTo>
                      <a:pt x="177" y="57"/>
                    </a:lnTo>
                    <a:lnTo>
                      <a:pt x="182" y="57"/>
                    </a:lnTo>
                    <a:lnTo>
                      <a:pt x="190" y="59"/>
                    </a:lnTo>
                    <a:lnTo>
                      <a:pt x="192" y="126"/>
                    </a:lnTo>
                    <a:lnTo>
                      <a:pt x="188" y="126"/>
                    </a:lnTo>
                    <a:lnTo>
                      <a:pt x="184" y="126"/>
                    </a:lnTo>
                    <a:lnTo>
                      <a:pt x="182" y="124"/>
                    </a:lnTo>
                    <a:lnTo>
                      <a:pt x="179" y="124"/>
                    </a:lnTo>
                    <a:lnTo>
                      <a:pt x="175" y="124"/>
                    </a:lnTo>
                    <a:lnTo>
                      <a:pt x="171" y="124"/>
                    </a:lnTo>
                    <a:lnTo>
                      <a:pt x="165" y="124"/>
                    </a:lnTo>
                    <a:lnTo>
                      <a:pt x="160" y="122"/>
                    </a:lnTo>
                    <a:lnTo>
                      <a:pt x="154" y="122"/>
                    </a:lnTo>
                    <a:lnTo>
                      <a:pt x="148" y="122"/>
                    </a:lnTo>
                    <a:lnTo>
                      <a:pt x="143" y="120"/>
                    </a:lnTo>
                    <a:lnTo>
                      <a:pt x="135" y="120"/>
                    </a:lnTo>
                    <a:lnTo>
                      <a:pt x="129" y="118"/>
                    </a:lnTo>
                    <a:lnTo>
                      <a:pt x="122" y="118"/>
                    </a:lnTo>
                    <a:lnTo>
                      <a:pt x="118" y="116"/>
                    </a:lnTo>
                    <a:lnTo>
                      <a:pt x="114" y="116"/>
                    </a:lnTo>
                    <a:lnTo>
                      <a:pt x="110" y="116"/>
                    </a:lnTo>
                    <a:lnTo>
                      <a:pt x="106" y="114"/>
                    </a:lnTo>
                    <a:lnTo>
                      <a:pt x="99" y="114"/>
                    </a:lnTo>
                    <a:lnTo>
                      <a:pt x="91" y="113"/>
                    </a:lnTo>
                    <a:lnTo>
                      <a:pt x="87" y="111"/>
                    </a:lnTo>
                    <a:lnTo>
                      <a:pt x="84" y="111"/>
                    </a:lnTo>
                    <a:lnTo>
                      <a:pt x="80" y="109"/>
                    </a:lnTo>
                    <a:lnTo>
                      <a:pt x="76" y="107"/>
                    </a:lnTo>
                    <a:lnTo>
                      <a:pt x="72" y="107"/>
                    </a:lnTo>
                    <a:lnTo>
                      <a:pt x="68" y="105"/>
                    </a:lnTo>
                    <a:lnTo>
                      <a:pt x="63" y="105"/>
                    </a:lnTo>
                    <a:lnTo>
                      <a:pt x="61" y="103"/>
                    </a:lnTo>
                    <a:lnTo>
                      <a:pt x="55" y="101"/>
                    </a:lnTo>
                    <a:lnTo>
                      <a:pt x="51" y="101"/>
                    </a:lnTo>
                    <a:lnTo>
                      <a:pt x="48" y="99"/>
                    </a:lnTo>
                    <a:lnTo>
                      <a:pt x="44" y="97"/>
                    </a:lnTo>
                    <a:lnTo>
                      <a:pt x="36" y="95"/>
                    </a:lnTo>
                    <a:lnTo>
                      <a:pt x="29" y="92"/>
                    </a:lnTo>
                    <a:lnTo>
                      <a:pt x="21" y="88"/>
                    </a:lnTo>
                    <a:lnTo>
                      <a:pt x="15" y="84"/>
                    </a:lnTo>
                    <a:lnTo>
                      <a:pt x="8" y="80"/>
                    </a:lnTo>
                    <a:lnTo>
                      <a:pt x="2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5" name="Freeform 128"/>
              <p:cNvSpPr>
                <a:spLocks/>
              </p:cNvSpPr>
              <p:nvPr/>
            </p:nvSpPr>
            <p:spPr bwMode="auto">
              <a:xfrm>
                <a:off x="2161" y="3471"/>
                <a:ext cx="80" cy="49"/>
              </a:xfrm>
              <a:custGeom>
                <a:avLst/>
                <a:gdLst>
                  <a:gd name="T0" fmla="*/ 2 w 192"/>
                  <a:gd name="T1" fmla="*/ 2 h 118"/>
                  <a:gd name="T2" fmla="*/ 8 w 192"/>
                  <a:gd name="T3" fmla="*/ 8 h 118"/>
                  <a:gd name="T4" fmla="*/ 21 w 192"/>
                  <a:gd name="T5" fmla="*/ 13 h 118"/>
                  <a:gd name="T6" fmla="*/ 28 w 192"/>
                  <a:gd name="T7" fmla="*/ 17 h 118"/>
                  <a:gd name="T8" fmla="*/ 40 w 192"/>
                  <a:gd name="T9" fmla="*/ 21 h 118"/>
                  <a:gd name="T10" fmla="*/ 51 w 192"/>
                  <a:gd name="T11" fmla="*/ 27 h 118"/>
                  <a:gd name="T12" fmla="*/ 65 w 192"/>
                  <a:gd name="T13" fmla="*/ 30 h 118"/>
                  <a:gd name="T14" fmla="*/ 72 w 192"/>
                  <a:gd name="T15" fmla="*/ 32 h 118"/>
                  <a:gd name="T16" fmla="*/ 80 w 192"/>
                  <a:gd name="T17" fmla="*/ 34 h 118"/>
                  <a:gd name="T18" fmla="*/ 87 w 192"/>
                  <a:gd name="T19" fmla="*/ 36 h 118"/>
                  <a:gd name="T20" fmla="*/ 97 w 192"/>
                  <a:gd name="T21" fmla="*/ 40 h 118"/>
                  <a:gd name="T22" fmla="*/ 106 w 192"/>
                  <a:gd name="T23" fmla="*/ 40 h 118"/>
                  <a:gd name="T24" fmla="*/ 116 w 192"/>
                  <a:gd name="T25" fmla="*/ 42 h 118"/>
                  <a:gd name="T26" fmla="*/ 127 w 192"/>
                  <a:gd name="T27" fmla="*/ 44 h 118"/>
                  <a:gd name="T28" fmla="*/ 139 w 192"/>
                  <a:gd name="T29" fmla="*/ 46 h 118"/>
                  <a:gd name="T30" fmla="*/ 148 w 192"/>
                  <a:gd name="T31" fmla="*/ 47 h 118"/>
                  <a:gd name="T32" fmla="*/ 161 w 192"/>
                  <a:gd name="T33" fmla="*/ 49 h 118"/>
                  <a:gd name="T34" fmla="*/ 175 w 192"/>
                  <a:gd name="T35" fmla="*/ 51 h 118"/>
                  <a:gd name="T36" fmla="*/ 188 w 192"/>
                  <a:gd name="T37" fmla="*/ 53 h 118"/>
                  <a:gd name="T38" fmla="*/ 192 w 192"/>
                  <a:gd name="T39" fmla="*/ 118 h 118"/>
                  <a:gd name="T40" fmla="*/ 184 w 192"/>
                  <a:gd name="T41" fmla="*/ 118 h 118"/>
                  <a:gd name="T42" fmla="*/ 177 w 192"/>
                  <a:gd name="T43" fmla="*/ 118 h 118"/>
                  <a:gd name="T44" fmla="*/ 169 w 192"/>
                  <a:gd name="T45" fmla="*/ 116 h 118"/>
                  <a:gd name="T46" fmla="*/ 158 w 192"/>
                  <a:gd name="T47" fmla="*/ 116 h 118"/>
                  <a:gd name="T48" fmla="*/ 146 w 192"/>
                  <a:gd name="T49" fmla="*/ 114 h 118"/>
                  <a:gd name="T50" fmla="*/ 135 w 192"/>
                  <a:gd name="T51" fmla="*/ 112 h 118"/>
                  <a:gd name="T52" fmla="*/ 120 w 192"/>
                  <a:gd name="T53" fmla="*/ 110 h 118"/>
                  <a:gd name="T54" fmla="*/ 104 w 192"/>
                  <a:gd name="T55" fmla="*/ 106 h 118"/>
                  <a:gd name="T56" fmla="*/ 93 w 192"/>
                  <a:gd name="T57" fmla="*/ 105 h 118"/>
                  <a:gd name="T58" fmla="*/ 85 w 192"/>
                  <a:gd name="T59" fmla="*/ 103 h 118"/>
                  <a:gd name="T60" fmla="*/ 78 w 192"/>
                  <a:gd name="T61" fmla="*/ 101 h 118"/>
                  <a:gd name="T62" fmla="*/ 70 w 192"/>
                  <a:gd name="T63" fmla="*/ 99 h 118"/>
                  <a:gd name="T64" fmla="*/ 61 w 192"/>
                  <a:gd name="T65" fmla="*/ 95 h 118"/>
                  <a:gd name="T66" fmla="*/ 53 w 192"/>
                  <a:gd name="T67" fmla="*/ 93 h 118"/>
                  <a:gd name="T68" fmla="*/ 46 w 192"/>
                  <a:gd name="T69" fmla="*/ 89 h 118"/>
                  <a:gd name="T70" fmla="*/ 36 w 192"/>
                  <a:gd name="T71" fmla="*/ 87 h 118"/>
                  <a:gd name="T72" fmla="*/ 28 w 192"/>
                  <a:gd name="T73" fmla="*/ 84 h 118"/>
                  <a:gd name="T74" fmla="*/ 19 w 192"/>
                  <a:gd name="T75" fmla="*/ 80 h 118"/>
                  <a:gd name="T76" fmla="*/ 8 w 192"/>
                  <a:gd name="T77" fmla="*/ 74 h 118"/>
                  <a:gd name="T78" fmla="*/ 0 w 192"/>
                  <a:gd name="T79" fmla="*/ 0 h 11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92"/>
                  <a:gd name="T121" fmla="*/ 0 h 118"/>
                  <a:gd name="T122" fmla="*/ 192 w 192"/>
                  <a:gd name="T123" fmla="*/ 118 h 11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92" h="118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8" y="8"/>
                    </a:lnTo>
                    <a:lnTo>
                      <a:pt x="13" y="9"/>
                    </a:lnTo>
                    <a:lnTo>
                      <a:pt x="21" y="13"/>
                    </a:lnTo>
                    <a:lnTo>
                      <a:pt x="25" y="15"/>
                    </a:lnTo>
                    <a:lnTo>
                      <a:pt x="28" y="17"/>
                    </a:lnTo>
                    <a:lnTo>
                      <a:pt x="34" y="19"/>
                    </a:lnTo>
                    <a:lnTo>
                      <a:pt x="40" y="21"/>
                    </a:lnTo>
                    <a:lnTo>
                      <a:pt x="46" y="25"/>
                    </a:lnTo>
                    <a:lnTo>
                      <a:pt x="51" y="27"/>
                    </a:lnTo>
                    <a:lnTo>
                      <a:pt x="57" y="28"/>
                    </a:lnTo>
                    <a:lnTo>
                      <a:pt x="65" y="30"/>
                    </a:lnTo>
                    <a:lnTo>
                      <a:pt x="68" y="30"/>
                    </a:lnTo>
                    <a:lnTo>
                      <a:pt x="72" y="32"/>
                    </a:lnTo>
                    <a:lnTo>
                      <a:pt x="76" y="34"/>
                    </a:lnTo>
                    <a:lnTo>
                      <a:pt x="80" y="34"/>
                    </a:lnTo>
                    <a:lnTo>
                      <a:pt x="84" y="36"/>
                    </a:lnTo>
                    <a:lnTo>
                      <a:pt x="87" y="36"/>
                    </a:lnTo>
                    <a:lnTo>
                      <a:pt x="93" y="38"/>
                    </a:lnTo>
                    <a:lnTo>
                      <a:pt x="97" y="40"/>
                    </a:lnTo>
                    <a:lnTo>
                      <a:pt x="101" y="40"/>
                    </a:lnTo>
                    <a:lnTo>
                      <a:pt x="106" y="40"/>
                    </a:lnTo>
                    <a:lnTo>
                      <a:pt x="110" y="42"/>
                    </a:lnTo>
                    <a:lnTo>
                      <a:pt x="116" y="42"/>
                    </a:lnTo>
                    <a:lnTo>
                      <a:pt x="122" y="42"/>
                    </a:lnTo>
                    <a:lnTo>
                      <a:pt x="127" y="44"/>
                    </a:lnTo>
                    <a:lnTo>
                      <a:pt x="131" y="46"/>
                    </a:lnTo>
                    <a:lnTo>
                      <a:pt x="139" y="46"/>
                    </a:lnTo>
                    <a:lnTo>
                      <a:pt x="142" y="46"/>
                    </a:lnTo>
                    <a:lnTo>
                      <a:pt x="148" y="47"/>
                    </a:lnTo>
                    <a:lnTo>
                      <a:pt x="156" y="47"/>
                    </a:lnTo>
                    <a:lnTo>
                      <a:pt x="161" y="49"/>
                    </a:lnTo>
                    <a:lnTo>
                      <a:pt x="167" y="49"/>
                    </a:lnTo>
                    <a:lnTo>
                      <a:pt x="175" y="51"/>
                    </a:lnTo>
                    <a:lnTo>
                      <a:pt x="180" y="51"/>
                    </a:lnTo>
                    <a:lnTo>
                      <a:pt x="188" y="53"/>
                    </a:lnTo>
                    <a:lnTo>
                      <a:pt x="192" y="118"/>
                    </a:lnTo>
                    <a:lnTo>
                      <a:pt x="188" y="118"/>
                    </a:lnTo>
                    <a:lnTo>
                      <a:pt x="184" y="118"/>
                    </a:lnTo>
                    <a:lnTo>
                      <a:pt x="180" y="118"/>
                    </a:lnTo>
                    <a:lnTo>
                      <a:pt x="177" y="118"/>
                    </a:lnTo>
                    <a:lnTo>
                      <a:pt x="175" y="118"/>
                    </a:lnTo>
                    <a:lnTo>
                      <a:pt x="169" y="116"/>
                    </a:lnTo>
                    <a:lnTo>
                      <a:pt x="163" y="116"/>
                    </a:lnTo>
                    <a:lnTo>
                      <a:pt x="158" y="116"/>
                    </a:lnTo>
                    <a:lnTo>
                      <a:pt x="154" y="116"/>
                    </a:lnTo>
                    <a:lnTo>
                      <a:pt x="146" y="114"/>
                    </a:lnTo>
                    <a:lnTo>
                      <a:pt x="141" y="114"/>
                    </a:lnTo>
                    <a:lnTo>
                      <a:pt x="135" y="112"/>
                    </a:lnTo>
                    <a:lnTo>
                      <a:pt x="127" y="112"/>
                    </a:lnTo>
                    <a:lnTo>
                      <a:pt x="120" y="110"/>
                    </a:lnTo>
                    <a:lnTo>
                      <a:pt x="112" y="108"/>
                    </a:lnTo>
                    <a:lnTo>
                      <a:pt x="104" y="106"/>
                    </a:lnTo>
                    <a:lnTo>
                      <a:pt x="99" y="106"/>
                    </a:lnTo>
                    <a:lnTo>
                      <a:pt x="93" y="105"/>
                    </a:lnTo>
                    <a:lnTo>
                      <a:pt x="89" y="105"/>
                    </a:lnTo>
                    <a:lnTo>
                      <a:pt x="85" y="103"/>
                    </a:lnTo>
                    <a:lnTo>
                      <a:pt x="82" y="101"/>
                    </a:lnTo>
                    <a:lnTo>
                      <a:pt x="78" y="101"/>
                    </a:lnTo>
                    <a:lnTo>
                      <a:pt x="74" y="99"/>
                    </a:lnTo>
                    <a:lnTo>
                      <a:pt x="70" y="99"/>
                    </a:lnTo>
                    <a:lnTo>
                      <a:pt x="66" y="97"/>
                    </a:lnTo>
                    <a:lnTo>
                      <a:pt x="61" y="95"/>
                    </a:lnTo>
                    <a:lnTo>
                      <a:pt x="57" y="95"/>
                    </a:lnTo>
                    <a:lnTo>
                      <a:pt x="53" y="93"/>
                    </a:lnTo>
                    <a:lnTo>
                      <a:pt x="49" y="91"/>
                    </a:lnTo>
                    <a:lnTo>
                      <a:pt x="46" y="89"/>
                    </a:lnTo>
                    <a:lnTo>
                      <a:pt x="40" y="89"/>
                    </a:lnTo>
                    <a:lnTo>
                      <a:pt x="36" y="87"/>
                    </a:lnTo>
                    <a:lnTo>
                      <a:pt x="32" y="86"/>
                    </a:lnTo>
                    <a:lnTo>
                      <a:pt x="28" y="84"/>
                    </a:lnTo>
                    <a:lnTo>
                      <a:pt x="25" y="84"/>
                    </a:lnTo>
                    <a:lnTo>
                      <a:pt x="19" y="80"/>
                    </a:lnTo>
                    <a:lnTo>
                      <a:pt x="17" y="80"/>
                    </a:lnTo>
                    <a:lnTo>
                      <a:pt x="8" y="74"/>
                    </a:lnTo>
                    <a:lnTo>
                      <a:pt x="2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6" name="Freeform 129"/>
              <p:cNvSpPr>
                <a:spLocks/>
              </p:cNvSpPr>
              <p:nvPr/>
            </p:nvSpPr>
            <p:spPr bwMode="auto">
              <a:xfrm>
                <a:off x="2164" y="3520"/>
                <a:ext cx="79" cy="49"/>
              </a:xfrm>
              <a:custGeom>
                <a:avLst/>
                <a:gdLst>
                  <a:gd name="T0" fmla="*/ 1 w 188"/>
                  <a:gd name="T1" fmla="*/ 2 h 116"/>
                  <a:gd name="T2" fmla="*/ 9 w 188"/>
                  <a:gd name="T3" fmla="*/ 6 h 116"/>
                  <a:gd name="T4" fmla="*/ 20 w 188"/>
                  <a:gd name="T5" fmla="*/ 11 h 116"/>
                  <a:gd name="T6" fmla="*/ 30 w 188"/>
                  <a:gd name="T7" fmla="*/ 15 h 116"/>
                  <a:gd name="T8" fmla="*/ 41 w 188"/>
                  <a:gd name="T9" fmla="*/ 19 h 116"/>
                  <a:gd name="T10" fmla="*/ 53 w 188"/>
                  <a:gd name="T11" fmla="*/ 23 h 116"/>
                  <a:gd name="T12" fmla="*/ 66 w 188"/>
                  <a:gd name="T13" fmla="*/ 26 h 116"/>
                  <a:gd name="T14" fmla="*/ 72 w 188"/>
                  <a:gd name="T15" fmla="*/ 28 h 116"/>
                  <a:gd name="T16" fmla="*/ 81 w 188"/>
                  <a:gd name="T17" fmla="*/ 30 h 116"/>
                  <a:gd name="T18" fmla="*/ 89 w 188"/>
                  <a:gd name="T19" fmla="*/ 32 h 116"/>
                  <a:gd name="T20" fmla="*/ 98 w 188"/>
                  <a:gd name="T21" fmla="*/ 34 h 116"/>
                  <a:gd name="T22" fmla="*/ 108 w 188"/>
                  <a:gd name="T23" fmla="*/ 36 h 116"/>
                  <a:gd name="T24" fmla="*/ 117 w 188"/>
                  <a:gd name="T25" fmla="*/ 38 h 116"/>
                  <a:gd name="T26" fmla="*/ 127 w 188"/>
                  <a:gd name="T27" fmla="*/ 38 h 116"/>
                  <a:gd name="T28" fmla="*/ 138 w 188"/>
                  <a:gd name="T29" fmla="*/ 42 h 116"/>
                  <a:gd name="T30" fmla="*/ 150 w 188"/>
                  <a:gd name="T31" fmla="*/ 42 h 116"/>
                  <a:gd name="T32" fmla="*/ 161 w 188"/>
                  <a:gd name="T33" fmla="*/ 44 h 116"/>
                  <a:gd name="T34" fmla="*/ 172 w 188"/>
                  <a:gd name="T35" fmla="*/ 45 h 116"/>
                  <a:gd name="T36" fmla="*/ 186 w 188"/>
                  <a:gd name="T37" fmla="*/ 47 h 116"/>
                  <a:gd name="T38" fmla="*/ 186 w 188"/>
                  <a:gd name="T39" fmla="*/ 114 h 116"/>
                  <a:gd name="T40" fmla="*/ 176 w 188"/>
                  <a:gd name="T41" fmla="*/ 114 h 116"/>
                  <a:gd name="T42" fmla="*/ 165 w 188"/>
                  <a:gd name="T43" fmla="*/ 114 h 116"/>
                  <a:gd name="T44" fmla="*/ 155 w 188"/>
                  <a:gd name="T45" fmla="*/ 112 h 116"/>
                  <a:gd name="T46" fmla="*/ 142 w 188"/>
                  <a:gd name="T47" fmla="*/ 110 h 116"/>
                  <a:gd name="T48" fmla="*/ 131 w 188"/>
                  <a:gd name="T49" fmla="*/ 108 h 116"/>
                  <a:gd name="T50" fmla="*/ 117 w 188"/>
                  <a:gd name="T51" fmla="*/ 106 h 116"/>
                  <a:gd name="T52" fmla="*/ 102 w 188"/>
                  <a:gd name="T53" fmla="*/ 103 h 116"/>
                  <a:gd name="T54" fmla="*/ 91 w 188"/>
                  <a:gd name="T55" fmla="*/ 101 h 116"/>
                  <a:gd name="T56" fmla="*/ 83 w 188"/>
                  <a:gd name="T57" fmla="*/ 99 h 116"/>
                  <a:gd name="T58" fmla="*/ 76 w 188"/>
                  <a:gd name="T59" fmla="*/ 97 h 116"/>
                  <a:gd name="T60" fmla="*/ 66 w 188"/>
                  <a:gd name="T61" fmla="*/ 95 h 116"/>
                  <a:gd name="T62" fmla="*/ 58 w 188"/>
                  <a:gd name="T63" fmla="*/ 91 h 116"/>
                  <a:gd name="T64" fmla="*/ 51 w 188"/>
                  <a:gd name="T65" fmla="*/ 89 h 116"/>
                  <a:gd name="T66" fmla="*/ 43 w 188"/>
                  <a:gd name="T67" fmla="*/ 85 h 116"/>
                  <a:gd name="T68" fmla="*/ 34 w 188"/>
                  <a:gd name="T69" fmla="*/ 84 h 116"/>
                  <a:gd name="T70" fmla="*/ 26 w 188"/>
                  <a:gd name="T71" fmla="*/ 80 h 116"/>
                  <a:gd name="T72" fmla="*/ 19 w 188"/>
                  <a:gd name="T73" fmla="*/ 78 h 116"/>
                  <a:gd name="T74" fmla="*/ 7 w 188"/>
                  <a:gd name="T75" fmla="*/ 72 h 116"/>
                  <a:gd name="T76" fmla="*/ 0 w 188"/>
                  <a:gd name="T77" fmla="*/ 0 h 11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8"/>
                  <a:gd name="T118" fmla="*/ 0 h 116"/>
                  <a:gd name="T119" fmla="*/ 188 w 188"/>
                  <a:gd name="T120" fmla="*/ 116 h 11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8" h="116">
                    <a:moveTo>
                      <a:pt x="0" y="0"/>
                    </a:moveTo>
                    <a:lnTo>
                      <a:pt x="1" y="2"/>
                    </a:lnTo>
                    <a:lnTo>
                      <a:pt x="3" y="4"/>
                    </a:lnTo>
                    <a:lnTo>
                      <a:pt x="9" y="6"/>
                    </a:lnTo>
                    <a:lnTo>
                      <a:pt x="15" y="7"/>
                    </a:lnTo>
                    <a:lnTo>
                      <a:pt x="20" y="11"/>
                    </a:lnTo>
                    <a:lnTo>
                      <a:pt x="24" y="13"/>
                    </a:lnTo>
                    <a:lnTo>
                      <a:pt x="30" y="15"/>
                    </a:lnTo>
                    <a:lnTo>
                      <a:pt x="34" y="17"/>
                    </a:lnTo>
                    <a:lnTo>
                      <a:pt x="41" y="19"/>
                    </a:lnTo>
                    <a:lnTo>
                      <a:pt x="45" y="21"/>
                    </a:lnTo>
                    <a:lnTo>
                      <a:pt x="53" y="23"/>
                    </a:lnTo>
                    <a:lnTo>
                      <a:pt x="58" y="25"/>
                    </a:lnTo>
                    <a:lnTo>
                      <a:pt x="66" y="26"/>
                    </a:lnTo>
                    <a:lnTo>
                      <a:pt x="68" y="26"/>
                    </a:lnTo>
                    <a:lnTo>
                      <a:pt x="72" y="28"/>
                    </a:lnTo>
                    <a:lnTo>
                      <a:pt x="76" y="28"/>
                    </a:lnTo>
                    <a:lnTo>
                      <a:pt x="81" y="30"/>
                    </a:lnTo>
                    <a:lnTo>
                      <a:pt x="85" y="30"/>
                    </a:lnTo>
                    <a:lnTo>
                      <a:pt x="89" y="32"/>
                    </a:lnTo>
                    <a:lnTo>
                      <a:pt x="93" y="32"/>
                    </a:lnTo>
                    <a:lnTo>
                      <a:pt x="98" y="34"/>
                    </a:lnTo>
                    <a:lnTo>
                      <a:pt x="102" y="34"/>
                    </a:lnTo>
                    <a:lnTo>
                      <a:pt x="108" y="36"/>
                    </a:lnTo>
                    <a:lnTo>
                      <a:pt x="112" y="36"/>
                    </a:lnTo>
                    <a:lnTo>
                      <a:pt x="117" y="38"/>
                    </a:lnTo>
                    <a:lnTo>
                      <a:pt x="121" y="38"/>
                    </a:lnTo>
                    <a:lnTo>
                      <a:pt x="127" y="38"/>
                    </a:lnTo>
                    <a:lnTo>
                      <a:pt x="133" y="40"/>
                    </a:lnTo>
                    <a:lnTo>
                      <a:pt x="138" y="42"/>
                    </a:lnTo>
                    <a:lnTo>
                      <a:pt x="142" y="42"/>
                    </a:lnTo>
                    <a:lnTo>
                      <a:pt x="150" y="42"/>
                    </a:lnTo>
                    <a:lnTo>
                      <a:pt x="155" y="42"/>
                    </a:lnTo>
                    <a:lnTo>
                      <a:pt x="161" y="44"/>
                    </a:lnTo>
                    <a:lnTo>
                      <a:pt x="167" y="44"/>
                    </a:lnTo>
                    <a:lnTo>
                      <a:pt x="172" y="45"/>
                    </a:lnTo>
                    <a:lnTo>
                      <a:pt x="180" y="45"/>
                    </a:lnTo>
                    <a:lnTo>
                      <a:pt x="186" y="47"/>
                    </a:lnTo>
                    <a:lnTo>
                      <a:pt x="188" y="116"/>
                    </a:lnTo>
                    <a:lnTo>
                      <a:pt x="186" y="114"/>
                    </a:lnTo>
                    <a:lnTo>
                      <a:pt x="184" y="114"/>
                    </a:lnTo>
                    <a:lnTo>
                      <a:pt x="176" y="114"/>
                    </a:lnTo>
                    <a:lnTo>
                      <a:pt x="171" y="114"/>
                    </a:lnTo>
                    <a:lnTo>
                      <a:pt x="165" y="114"/>
                    </a:lnTo>
                    <a:lnTo>
                      <a:pt x="161" y="112"/>
                    </a:lnTo>
                    <a:lnTo>
                      <a:pt x="155" y="112"/>
                    </a:lnTo>
                    <a:lnTo>
                      <a:pt x="150" y="112"/>
                    </a:lnTo>
                    <a:lnTo>
                      <a:pt x="142" y="110"/>
                    </a:lnTo>
                    <a:lnTo>
                      <a:pt x="136" y="110"/>
                    </a:lnTo>
                    <a:lnTo>
                      <a:pt x="131" y="108"/>
                    </a:lnTo>
                    <a:lnTo>
                      <a:pt x="125" y="108"/>
                    </a:lnTo>
                    <a:lnTo>
                      <a:pt x="117" y="106"/>
                    </a:lnTo>
                    <a:lnTo>
                      <a:pt x="110" y="104"/>
                    </a:lnTo>
                    <a:lnTo>
                      <a:pt x="102" y="103"/>
                    </a:lnTo>
                    <a:lnTo>
                      <a:pt x="95" y="103"/>
                    </a:lnTo>
                    <a:lnTo>
                      <a:pt x="91" y="101"/>
                    </a:lnTo>
                    <a:lnTo>
                      <a:pt x="87" y="101"/>
                    </a:lnTo>
                    <a:lnTo>
                      <a:pt x="83" y="99"/>
                    </a:lnTo>
                    <a:lnTo>
                      <a:pt x="79" y="97"/>
                    </a:lnTo>
                    <a:lnTo>
                      <a:pt x="76" y="97"/>
                    </a:lnTo>
                    <a:lnTo>
                      <a:pt x="70" y="95"/>
                    </a:lnTo>
                    <a:lnTo>
                      <a:pt x="66" y="95"/>
                    </a:lnTo>
                    <a:lnTo>
                      <a:pt x="64" y="95"/>
                    </a:lnTo>
                    <a:lnTo>
                      <a:pt x="58" y="91"/>
                    </a:lnTo>
                    <a:lnTo>
                      <a:pt x="55" y="91"/>
                    </a:lnTo>
                    <a:lnTo>
                      <a:pt x="51" y="89"/>
                    </a:lnTo>
                    <a:lnTo>
                      <a:pt x="47" y="87"/>
                    </a:lnTo>
                    <a:lnTo>
                      <a:pt x="43" y="85"/>
                    </a:lnTo>
                    <a:lnTo>
                      <a:pt x="38" y="85"/>
                    </a:lnTo>
                    <a:lnTo>
                      <a:pt x="34" y="84"/>
                    </a:lnTo>
                    <a:lnTo>
                      <a:pt x="30" y="82"/>
                    </a:lnTo>
                    <a:lnTo>
                      <a:pt x="26" y="80"/>
                    </a:lnTo>
                    <a:lnTo>
                      <a:pt x="22" y="80"/>
                    </a:lnTo>
                    <a:lnTo>
                      <a:pt x="19" y="78"/>
                    </a:lnTo>
                    <a:lnTo>
                      <a:pt x="15" y="76"/>
                    </a:lnTo>
                    <a:lnTo>
                      <a:pt x="7" y="72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7" name="Freeform 130"/>
              <p:cNvSpPr>
                <a:spLocks/>
              </p:cNvSpPr>
              <p:nvPr/>
            </p:nvSpPr>
            <p:spPr bwMode="auto">
              <a:xfrm>
                <a:off x="2166" y="3569"/>
                <a:ext cx="78" cy="52"/>
              </a:xfrm>
              <a:custGeom>
                <a:avLst/>
                <a:gdLst>
                  <a:gd name="T0" fmla="*/ 2 w 188"/>
                  <a:gd name="T1" fmla="*/ 2 h 125"/>
                  <a:gd name="T2" fmla="*/ 10 w 188"/>
                  <a:gd name="T3" fmla="*/ 6 h 125"/>
                  <a:gd name="T4" fmla="*/ 23 w 188"/>
                  <a:gd name="T5" fmla="*/ 13 h 125"/>
                  <a:gd name="T6" fmla="*/ 31 w 188"/>
                  <a:gd name="T7" fmla="*/ 19 h 125"/>
                  <a:gd name="T8" fmla="*/ 42 w 188"/>
                  <a:gd name="T9" fmla="*/ 23 h 125"/>
                  <a:gd name="T10" fmla="*/ 54 w 188"/>
                  <a:gd name="T11" fmla="*/ 28 h 125"/>
                  <a:gd name="T12" fmla="*/ 69 w 188"/>
                  <a:gd name="T13" fmla="*/ 32 h 125"/>
                  <a:gd name="T14" fmla="*/ 74 w 188"/>
                  <a:gd name="T15" fmla="*/ 34 h 125"/>
                  <a:gd name="T16" fmla="*/ 84 w 188"/>
                  <a:gd name="T17" fmla="*/ 36 h 125"/>
                  <a:gd name="T18" fmla="*/ 92 w 188"/>
                  <a:gd name="T19" fmla="*/ 40 h 125"/>
                  <a:gd name="T20" fmla="*/ 101 w 188"/>
                  <a:gd name="T21" fmla="*/ 42 h 125"/>
                  <a:gd name="T22" fmla="*/ 109 w 188"/>
                  <a:gd name="T23" fmla="*/ 44 h 125"/>
                  <a:gd name="T24" fmla="*/ 120 w 188"/>
                  <a:gd name="T25" fmla="*/ 45 h 125"/>
                  <a:gd name="T26" fmla="*/ 130 w 188"/>
                  <a:gd name="T27" fmla="*/ 47 h 125"/>
                  <a:gd name="T28" fmla="*/ 139 w 188"/>
                  <a:gd name="T29" fmla="*/ 49 h 125"/>
                  <a:gd name="T30" fmla="*/ 150 w 188"/>
                  <a:gd name="T31" fmla="*/ 51 h 125"/>
                  <a:gd name="T32" fmla="*/ 162 w 188"/>
                  <a:gd name="T33" fmla="*/ 53 h 125"/>
                  <a:gd name="T34" fmla="*/ 175 w 188"/>
                  <a:gd name="T35" fmla="*/ 55 h 125"/>
                  <a:gd name="T36" fmla="*/ 187 w 188"/>
                  <a:gd name="T37" fmla="*/ 55 h 125"/>
                  <a:gd name="T38" fmla="*/ 187 w 188"/>
                  <a:gd name="T39" fmla="*/ 125 h 125"/>
                  <a:gd name="T40" fmla="*/ 181 w 188"/>
                  <a:gd name="T41" fmla="*/ 123 h 125"/>
                  <a:gd name="T42" fmla="*/ 175 w 188"/>
                  <a:gd name="T43" fmla="*/ 123 h 125"/>
                  <a:gd name="T44" fmla="*/ 166 w 188"/>
                  <a:gd name="T45" fmla="*/ 123 h 125"/>
                  <a:gd name="T46" fmla="*/ 156 w 188"/>
                  <a:gd name="T47" fmla="*/ 122 h 125"/>
                  <a:gd name="T48" fmla="*/ 145 w 188"/>
                  <a:gd name="T49" fmla="*/ 120 h 125"/>
                  <a:gd name="T50" fmla="*/ 131 w 188"/>
                  <a:gd name="T51" fmla="*/ 118 h 125"/>
                  <a:gd name="T52" fmla="*/ 120 w 188"/>
                  <a:gd name="T53" fmla="*/ 116 h 125"/>
                  <a:gd name="T54" fmla="*/ 105 w 188"/>
                  <a:gd name="T55" fmla="*/ 112 h 125"/>
                  <a:gd name="T56" fmla="*/ 93 w 188"/>
                  <a:gd name="T57" fmla="*/ 110 h 125"/>
                  <a:gd name="T58" fmla="*/ 86 w 188"/>
                  <a:gd name="T59" fmla="*/ 108 h 125"/>
                  <a:gd name="T60" fmla="*/ 73 w 188"/>
                  <a:gd name="T61" fmla="*/ 104 h 125"/>
                  <a:gd name="T62" fmla="*/ 61 w 188"/>
                  <a:gd name="T63" fmla="*/ 101 h 125"/>
                  <a:gd name="T64" fmla="*/ 54 w 188"/>
                  <a:gd name="T65" fmla="*/ 99 h 125"/>
                  <a:gd name="T66" fmla="*/ 46 w 188"/>
                  <a:gd name="T67" fmla="*/ 95 h 125"/>
                  <a:gd name="T68" fmla="*/ 38 w 188"/>
                  <a:gd name="T69" fmla="*/ 93 h 125"/>
                  <a:gd name="T70" fmla="*/ 29 w 188"/>
                  <a:gd name="T71" fmla="*/ 89 h 125"/>
                  <a:gd name="T72" fmla="*/ 21 w 188"/>
                  <a:gd name="T73" fmla="*/ 85 h 125"/>
                  <a:gd name="T74" fmla="*/ 10 w 188"/>
                  <a:gd name="T75" fmla="*/ 82 h 125"/>
                  <a:gd name="T76" fmla="*/ 0 w 188"/>
                  <a:gd name="T77" fmla="*/ 0 h 1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8"/>
                  <a:gd name="T118" fmla="*/ 0 h 125"/>
                  <a:gd name="T119" fmla="*/ 188 w 188"/>
                  <a:gd name="T120" fmla="*/ 125 h 12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8" h="125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10" y="6"/>
                    </a:lnTo>
                    <a:lnTo>
                      <a:pt x="16" y="9"/>
                    </a:lnTo>
                    <a:lnTo>
                      <a:pt x="23" y="13"/>
                    </a:lnTo>
                    <a:lnTo>
                      <a:pt x="27" y="15"/>
                    </a:lnTo>
                    <a:lnTo>
                      <a:pt x="31" y="19"/>
                    </a:lnTo>
                    <a:lnTo>
                      <a:pt x="36" y="21"/>
                    </a:lnTo>
                    <a:lnTo>
                      <a:pt x="42" y="23"/>
                    </a:lnTo>
                    <a:lnTo>
                      <a:pt x="48" y="25"/>
                    </a:lnTo>
                    <a:lnTo>
                      <a:pt x="54" y="28"/>
                    </a:lnTo>
                    <a:lnTo>
                      <a:pt x="61" y="30"/>
                    </a:lnTo>
                    <a:lnTo>
                      <a:pt x="69" y="32"/>
                    </a:lnTo>
                    <a:lnTo>
                      <a:pt x="71" y="34"/>
                    </a:lnTo>
                    <a:lnTo>
                      <a:pt x="74" y="34"/>
                    </a:lnTo>
                    <a:lnTo>
                      <a:pt x="78" y="36"/>
                    </a:lnTo>
                    <a:lnTo>
                      <a:pt x="84" y="36"/>
                    </a:lnTo>
                    <a:lnTo>
                      <a:pt x="88" y="38"/>
                    </a:lnTo>
                    <a:lnTo>
                      <a:pt x="92" y="40"/>
                    </a:lnTo>
                    <a:lnTo>
                      <a:pt x="95" y="40"/>
                    </a:lnTo>
                    <a:lnTo>
                      <a:pt x="101" y="42"/>
                    </a:lnTo>
                    <a:lnTo>
                      <a:pt x="105" y="42"/>
                    </a:lnTo>
                    <a:lnTo>
                      <a:pt x="109" y="44"/>
                    </a:lnTo>
                    <a:lnTo>
                      <a:pt x="114" y="44"/>
                    </a:lnTo>
                    <a:lnTo>
                      <a:pt x="120" y="45"/>
                    </a:lnTo>
                    <a:lnTo>
                      <a:pt x="124" y="45"/>
                    </a:lnTo>
                    <a:lnTo>
                      <a:pt x="130" y="47"/>
                    </a:lnTo>
                    <a:lnTo>
                      <a:pt x="133" y="49"/>
                    </a:lnTo>
                    <a:lnTo>
                      <a:pt x="139" y="49"/>
                    </a:lnTo>
                    <a:lnTo>
                      <a:pt x="145" y="49"/>
                    </a:lnTo>
                    <a:lnTo>
                      <a:pt x="150" y="51"/>
                    </a:lnTo>
                    <a:lnTo>
                      <a:pt x="156" y="51"/>
                    </a:lnTo>
                    <a:lnTo>
                      <a:pt x="162" y="53"/>
                    </a:lnTo>
                    <a:lnTo>
                      <a:pt x="168" y="53"/>
                    </a:lnTo>
                    <a:lnTo>
                      <a:pt x="175" y="55"/>
                    </a:lnTo>
                    <a:lnTo>
                      <a:pt x="181" y="55"/>
                    </a:lnTo>
                    <a:lnTo>
                      <a:pt x="187" y="55"/>
                    </a:lnTo>
                    <a:lnTo>
                      <a:pt x="188" y="125"/>
                    </a:lnTo>
                    <a:lnTo>
                      <a:pt x="187" y="125"/>
                    </a:lnTo>
                    <a:lnTo>
                      <a:pt x="183" y="125"/>
                    </a:lnTo>
                    <a:lnTo>
                      <a:pt x="181" y="123"/>
                    </a:lnTo>
                    <a:lnTo>
                      <a:pt x="179" y="123"/>
                    </a:lnTo>
                    <a:lnTo>
                      <a:pt x="175" y="123"/>
                    </a:lnTo>
                    <a:lnTo>
                      <a:pt x="171" y="123"/>
                    </a:lnTo>
                    <a:lnTo>
                      <a:pt x="166" y="123"/>
                    </a:lnTo>
                    <a:lnTo>
                      <a:pt x="162" y="122"/>
                    </a:lnTo>
                    <a:lnTo>
                      <a:pt x="156" y="122"/>
                    </a:lnTo>
                    <a:lnTo>
                      <a:pt x="150" y="122"/>
                    </a:lnTo>
                    <a:lnTo>
                      <a:pt x="145" y="120"/>
                    </a:lnTo>
                    <a:lnTo>
                      <a:pt x="139" y="120"/>
                    </a:lnTo>
                    <a:lnTo>
                      <a:pt x="131" y="118"/>
                    </a:lnTo>
                    <a:lnTo>
                      <a:pt x="126" y="118"/>
                    </a:lnTo>
                    <a:lnTo>
                      <a:pt x="120" y="116"/>
                    </a:lnTo>
                    <a:lnTo>
                      <a:pt x="112" y="116"/>
                    </a:lnTo>
                    <a:lnTo>
                      <a:pt x="105" y="112"/>
                    </a:lnTo>
                    <a:lnTo>
                      <a:pt x="97" y="112"/>
                    </a:lnTo>
                    <a:lnTo>
                      <a:pt x="93" y="110"/>
                    </a:lnTo>
                    <a:lnTo>
                      <a:pt x="90" y="110"/>
                    </a:lnTo>
                    <a:lnTo>
                      <a:pt x="86" y="108"/>
                    </a:lnTo>
                    <a:lnTo>
                      <a:pt x="82" y="106"/>
                    </a:lnTo>
                    <a:lnTo>
                      <a:pt x="73" y="104"/>
                    </a:lnTo>
                    <a:lnTo>
                      <a:pt x="67" y="104"/>
                    </a:lnTo>
                    <a:lnTo>
                      <a:pt x="61" y="101"/>
                    </a:lnTo>
                    <a:lnTo>
                      <a:pt x="57" y="101"/>
                    </a:lnTo>
                    <a:lnTo>
                      <a:pt x="54" y="99"/>
                    </a:lnTo>
                    <a:lnTo>
                      <a:pt x="50" y="99"/>
                    </a:lnTo>
                    <a:lnTo>
                      <a:pt x="46" y="95"/>
                    </a:lnTo>
                    <a:lnTo>
                      <a:pt x="42" y="95"/>
                    </a:lnTo>
                    <a:lnTo>
                      <a:pt x="38" y="93"/>
                    </a:lnTo>
                    <a:lnTo>
                      <a:pt x="35" y="93"/>
                    </a:lnTo>
                    <a:lnTo>
                      <a:pt x="29" y="89"/>
                    </a:lnTo>
                    <a:lnTo>
                      <a:pt x="25" y="89"/>
                    </a:lnTo>
                    <a:lnTo>
                      <a:pt x="21" y="85"/>
                    </a:lnTo>
                    <a:lnTo>
                      <a:pt x="17" y="85"/>
                    </a:lnTo>
                    <a:lnTo>
                      <a:pt x="10" y="82"/>
                    </a:lnTo>
                    <a:lnTo>
                      <a:pt x="2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8" name="Freeform 131"/>
              <p:cNvSpPr>
                <a:spLocks/>
              </p:cNvSpPr>
              <p:nvPr/>
            </p:nvSpPr>
            <p:spPr bwMode="auto">
              <a:xfrm>
                <a:off x="2168" y="3624"/>
                <a:ext cx="79" cy="47"/>
              </a:xfrm>
              <a:custGeom>
                <a:avLst/>
                <a:gdLst>
                  <a:gd name="T0" fmla="*/ 2 w 186"/>
                  <a:gd name="T1" fmla="*/ 0 h 112"/>
                  <a:gd name="T2" fmla="*/ 8 w 186"/>
                  <a:gd name="T3" fmla="*/ 4 h 112"/>
                  <a:gd name="T4" fmla="*/ 19 w 186"/>
                  <a:gd name="T5" fmla="*/ 10 h 112"/>
                  <a:gd name="T6" fmla="*/ 27 w 186"/>
                  <a:gd name="T7" fmla="*/ 11 h 112"/>
                  <a:gd name="T8" fmla="*/ 36 w 186"/>
                  <a:gd name="T9" fmla="*/ 17 h 112"/>
                  <a:gd name="T10" fmla="*/ 47 w 186"/>
                  <a:gd name="T11" fmla="*/ 21 h 112"/>
                  <a:gd name="T12" fmla="*/ 61 w 186"/>
                  <a:gd name="T13" fmla="*/ 23 h 112"/>
                  <a:gd name="T14" fmla="*/ 66 w 186"/>
                  <a:gd name="T15" fmla="*/ 25 h 112"/>
                  <a:gd name="T16" fmla="*/ 76 w 186"/>
                  <a:gd name="T17" fmla="*/ 27 h 112"/>
                  <a:gd name="T18" fmla="*/ 84 w 186"/>
                  <a:gd name="T19" fmla="*/ 29 h 112"/>
                  <a:gd name="T20" fmla="*/ 93 w 186"/>
                  <a:gd name="T21" fmla="*/ 32 h 112"/>
                  <a:gd name="T22" fmla="*/ 101 w 186"/>
                  <a:gd name="T23" fmla="*/ 32 h 112"/>
                  <a:gd name="T24" fmla="*/ 112 w 186"/>
                  <a:gd name="T25" fmla="*/ 34 h 112"/>
                  <a:gd name="T26" fmla="*/ 122 w 186"/>
                  <a:gd name="T27" fmla="*/ 36 h 112"/>
                  <a:gd name="T28" fmla="*/ 131 w 186"/>
                  <a:gd name="T29" fmla="*/ 38 h 112"/>
                  <a:gd name="T30" fmla="*/ 142 w 186"/>
                  <a:gd name="T31" fmla="*/ 40 h 112"/>
                  <a:gd name="T32" fmla="*/ 156 w 186"/>
                  <a:gd name="T33" fmla="*/ 42 h 112"/>
                  <a:gd name="T34" fmla="*/ 167 w 186"/>
                  <a:gd name="T35" fmla="*/ 44 h 112"/>
                  <a:gd name="T36" fmla="*/ 182 w 186"/>
                  <a:gd name="T37" fmla="*/ 46 h 112"/>
                  <a:gd name="T38" fmla="*/ 184 w 186"/>
                  <a:gd name="T39" fmla="*/ 112 h 112"/>
                  <a:gd name="T40" fmla="*/ 175 w 186"/>
                  <a:gd name="T41" fmla="*/ 112 h 112"/>
                  <a:gd name="T42" fmla="*/ 163 w 186"/>
                  <a:gd name="T43" fmla="*/ 110 h 112"/>
                  <a:gd name="T44" fmla="*/ 154 w 186"/>
                  <a:gd name="T45" fmla="*/ 110 h 112"/>
                  <a:gd name="T46" fmla="*/ 142 w 186"/>
                  <a:gd name="T47" fmla="*/ 108 h 112"/>
                  <a:gd name="T48" fmla="*/ 131 w 186"/>
                  <a:gd name="T49" fmla="*/ 108 h 112"/>
                  <a:gd name="T50" fmla="*/ 118 w 186"/>
                  <a:gd name="T51" fmla="*/ 107 h 112"/>
                  <a:gd name="T52" fmla="*/ 103 w 186"/>
                  <a:gd name="T53" fmla="*/ 103 h 112"/>
                  <a:gd name="T54" fmla="*/ 91 w 186"/>
                  <a:gd name="T55" fmla="*/ 101 h 112"/>
                  <a:gd name="T56" fmla="*/ 84 w 186"/>
                  <a:gd name="T57" fmla="*/ 99 h 112"/>
                  <a:gd name="T58" fmla="*/ 72 w 186"/>
                  <a:gd name="T59" fmla="*/ 97 h 112"/>
                  <a:gd name="T60" fmla="*/ 61 w 186"/>
                  <a:gd name="T61" fmla="*/ 93 h 112"/>
                  <a:gd name="T62" fmla="*/ 53 w 186"/>
                  <a:gd name="T63" fmla="*/ 91 h 112"/>
                  <a:gd name="T64" fmla="*/ 44 w 186"/>
                  <a:gd name="T65" fmla="*/ 89 h 112"/>
                  <a:gd name="T66" fmla="*/ 36 w 186"/>
                  <a:gd name="T67" fmla="*/ 86 h 112"/>
                  <a:gd name="T68" fmla="*/ 28 w 186"/>
                  <a:gd name="T69" fmla="*/ 84 h 112"/>
                  <a:gd name="T70" fmla="*/ 21 w 186"/>
                  <a:gd name="T71" fmla="*/ 80 h 112"/>
                  <a:gd name="T72" fmla="*/ 9 w 186"/>
                  <a:gd name="T73" fmla="*/ 76 h 112"/>
                  <a:gd name="T74" fmla="*/ 0 w 186"/>
                  <a:gd name="T75" fmla="*/ 0 h 11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86"/>
                  <a:gd name="T115" fmla="*/ 0 h 112"/>
                  <a:gd name="T116" fmla="*/ 186 w 186"/>
                  <a:gd name="T117" fmla="*/ 112 h 11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86" h="112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8" y="4"/>
                    </a:lnTo>
                    <a:lnTo>
                      <a:pt x="13" y="6"/>
                    </a:lnTo>
                    <a:lnTo>
                      <a:pt x="19" y="10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0" y="13"/>
                    </a:lnTo>
                    <a:lnTo>
                      <a:pt x="36" y="17"/>
                    </a:lnTo>
                    <a:lnTo>
                      <a:pt x="42" y="17"/>
                    </a:lnTo>
                    <a:lnTo>
                      <a:pt x="47" y="21"/>
                    </a:lnTo>
                    <a:lnTo>
                      <a:pt x="53" y="21"/>
                    </a:lnTo>
                    <a:lnTo>
                      <a:pt x="61" y="23"/>
                    </a:lnTo>
                    <a:lnTo>
                      <a:pt x="63" y="25"/>
                    </a:lnTo>
                    <a:lnTo>
                      <a:pt x="66" y="25"/>
                    </a:lnTo>
                    <a:lnTo>
                      <a:pt x="70" y="25"/>
                    </a:lnTo>
                    <a:lnTo>
                      <a:pt x="76" y="27"/>
                    </a:lnTo>
                    <a:lnTo>
                      <a:pt x="80" y="29"/>
                    </a:lnTo>
                    <a:lnTo>
                      <a:pt x="84" y="29"/>
                    </a:lnTo>
                    <a:lnTo>
                      <a:pt x="87" y="30"/>
                    </a:lnTo>
                    <a:lnTo>
                      <a:pt x="93" y="32"/>
                    </a:lnTo>
                    <a:lnTo>
                      <a:pt x="97" y="32"/>
                    </a:lnTo>
                    <a:lnTo>
                      <a:pt x="101" y="32"/>
                    </a:lnTo>
                    <a:lnTo>
                      <a:pt x="106" y="34"/>
                    </a:lnTo>
                    <a:lnTo>
                      <a:pt x="112" y="34"/>
                    </a:lnTo>
                    <a:lnTo>
                      <a:pt x="116" y="34"/>
                    </a:lnTo>
                    <a:lnTo>
                      <a:pt x="122" y="36"/>
                    </a:lnTo>
                    <a:lnTo>
                      <a:pt x="125" y="38"/>
                    </a:lnTo>
                    <a:lnTo>
                      <a:pt x="131" y="38"/>
                    </a:lnTo>
                    <a:lnTo>
                      <a:pt x="137" y="38"/>
                    </a:lnTo>
                    <a:lnTo>
                      <a:pt x="142" y="40"/>
                    </a:lnTo>
                    <a:lnTo>
                      <a:pt x="150" y="40"/>
                    </a:lnTo>
                    <a:lnTo>
                      <a:pt x="156" y="42"/>
                    </a:lnTo>
                    <a:lnTo>
                      <a:pt x="161" y="42"/>
                    </a:lnTo>
                    <a:lnTo>
                      <a:pt x="167" y="44"/>
                    </a:lnTo>
                    <a:lnTo>
                      <a:pt x="175" y="44"/>
                    </a:lnTo>
                    <a:lnTo>
                      <a:pt x="182" y="46"/>
                    </a:lnTo>
                    <a:lnTo>
                      <a:pt x="186" y="112"/>
                    </a:lnTo>
                    <a:lnTo>
                      <a:pt x="184" y="112"/>
                    </a:lnTo>
                    <a:lnTo>
                      <a:pt x="180" y="112"/>
                    </a:lnTo>
                    <a:lnTo>
                      <a:pt x="175" y="112"/>
                    </a:lnTo>
                    <a:lnTo>
                      <a:pt x="169" y="112"/>
                    </a:lnTo>
                    <a:lnTo>
                      <a:pt x="163" y="110"/>
                    </a:lnTo>
                    <a:lnTo>
                      <a:pt x="160" y="110"/>
                    </a:lnTo>
                    <a:lnTo>
                      <a:pt x="154" y="110"/>
                    </a:lnTo>
                    <a:lnTo>
                      <a:pt x="150" y="110"/>
                    </a:lnTo>
                    <a:lnTo>
                      <a:pt x="142" y="108"/>
                    </a:lnTo>
                    <a:lnTo>
                      <a:pt x="137" y="108"/>
                    </a:lnTo>
                    <a:lnTo>
                      <a:pt x="131" y="108"/>
                    </a:lnTo>
                    <a:lnTo>
                      <a:pt x="125" y="108"/>
                    </a:lnTo>
                    <a:lnTo>
                      <a:pt x="118" y="107"/>
                    </a:lnTo>
                    <a:lnTo>
                      <a:pt x="110" y="105"/>
                    </a:lnTo>
                    <a:lnTo>
                      <a:pt x="103" y="103"/>
                    </a:lnTo>
                    <a:lnTo>
                      <a:pt x="97" y="103"/>
                    </a:lnTo>
                    <a:lnTo>
                      <a:pt x="91" y="101"/>
                    </a:lnTo>
                    <a:lnTo>
                      <a:pt x="89" y="101"/>
                    </a:lnTo>
                    <a:lnTo>
                      <a:pt x="84" y="99"/>
                    </a:lnTo>
                    <a:lnTo>
                      <a:pt x="80" y="99"/>
                    </a:lnTo>
                    <a:lnTo>
                      <a:pt x="72" y="97"/>
                    </a:lnTo>
                    <a:lnTo>
                      <a:pt x="65" y="95"/>
                    </a:lnTo>
                    <a:lnTo>
                      <a:pt x="61" y="93"/>
                    </a:lnTo>
                    <a:lnTo>
                      <a:pt x="57" y="93"/>
                    </a:lnTo>
                    <a:lnTo>
                      <a:pt x="53" y="91"/>
                    </a:lnTo>
                    <a:lnTo>
                      <a:pt x="49" y="89"/>
                    </a:lnTo>
                    <a:lnTo>
                      <a:pt x="44" y="89"/>
                    </a:lnTo>
                    <a:lnTo>
                      <a:pt x="42" y="88"/>
                    </a:lnTo>
                    <a:lnTo>
                      <a:pt x="36" y="86"/>
                    </a:lnTo>
                    <a:lnTo>
                      <a:pt x="32" y="86"/>
                    </a:lnTo>
                    <a:lnTo>
                      <a:pt x="28" y="84"/>
                    </a:lnTo>
                    <a:lnTo>
                      <a:pt x="25" y="82"/>
                    </a:lnTo>
                    <a:lnTo>
                      <a:pt x="21" y="80"/>
                    </a:lnTo>
                    <a:lnTo>
                      <a:pt x="17" y="78"/>
                    </a:lnTo>
                    <a:lnTo>
                      <a:pt x="9" y="76"/>
                    </a:lnTo>
                    <a:lnTo>
                      <a:pt x="2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9" name="Freeform 132"/>
              <p:cNvSpPr>
                <a:spLocks/>
              </p:cNvSpPr>
              <p:nvPr/>
            </p:nvSpPr>
            <p:spPr bwMode="auto">
              <a:xfrm>
                <a:off x="2169" y="3672"/>
                <a:ext cx="79" cy="49"/>
              </a:xfrm>
              <a:custGeom>
                <a:avLst/>
                <a:gdLst>
                  <a:gd name="T0" fmla="*/ 2 w 188"/>
                  <a:gd name="T1" fmla="*/ 0 h 118"/>
                  <a:gd name="T2" fmla="*/ 7 w 188"/>
                  <a:gd name="T3" fmla="*/ 6 h 118"/>
                  <a:gd name="T4" fmla="*/ 21 w 188"/>
                  <a:gd name="T5" fmla="*/ 10 h 118"/>
                  <a:gd name="T6" fmla="*/ 28 w 188"/>
                  <a:gd name="T7" fmla="*/ 13 h 118"/>
                  <a:gd name="T8" fmla="*/ 40 w 188"/>
                  <a:gd name="T9" fmla="*/ 17 h 118"/>
                  <a:gd name="T10" fmla="*/ 49 w 188"/>
                  <a:gd name="T11" fmla="*/ 21 h 118"/>
                  <a:gd name="T12" fmla="*/ 63 w 188"/>
                  <a:gd name="T13" fmla="*/ 25 h 118"/>
                  <a:gd name="T14" fmla="*/ 78 w 188"/>
                  <a:gd name="T15" fmla="*/ 31 h 118"/>
                  <a:gd name="T16" fmla="*/ 87 w 188"/>
                  <a:gd name="T17" fmla="*/ 32 h 118"/>
                  <a:gd name="T18" fmla="*/ 97 w 188"/>
                  <a:gd name="T19" fmla="*/ 34 h 118"/>
                  <a:gd name="T20" fmla="*/ 104 w 188"/>
                  <a:gd name="T21" fmla="*/ 36 h 118"/>
                  <a:gd name="T22" fmla="*/ 116 w 188"/>
                  <a:gd name="T23" fmla="*/ 38 h 118"/>
                  <a:gd name="T24" fmla="*/ 125 w 188"/>
                  <a:gd name="T25" fmla="*/ 40 h 118"/>
                  <a:gd name="T26" fmla="*/ 137 w 188"/>
                  <a:gd name="T27" fmla="*/ 42 h 118"/>
                  <a:gd name="T28" fmla="*/ 148 w 188"/>
                  <a:gd name="T29" fmla="*/ 44 h 118"/>
                  <a:gd name="T30" fmla="*/ 159 w 188"/>
                  <a:gd name="T31" fmla="*/ 46 h 118"/>
                  <a:gd name="T32" fmla="*/ 173 w 188"/>
                  <a:gd name="T33" fmla="*/ 46 h 118"/>
                  <a:gd name="T34" fmla="*/ 186 w 188"/>
                  <a:gd name="T35" fmla="*/ 50 h 118"/>
                  <a:gd name="T36" fmla="*/ 186 w 188"/>
                  <a:gd name="T37" fmla="*/ 118 h 118"/>
                  <a:gd name="T38" fmla="*/ 180 w 188"/>
                  <a:gd name="T39" fmla="*/ 116 h 118"/>
                  <a:gd name="T40" fmla="*/ 173 w 188"/>
                  <a:gd name="T41" fmla="*/ 116 h 118"/>
                  <a:gd name="T42" fmla="*/ 165 w 188"/>
                  <a:gd name="T43" fmla="*/ 114 h 118"/>
                  <a:gd name="T44" fmla="*/ 156 w 188"/>
                  <a:gd name="T45" fmla="*/ 114 h 118"/>
                  <a:gd name="T46" fmla="*/ 144 w 188"/>
                  <a:gd name="T47" fmla="*/ 112 h 118"/>
                  <a:gd name="T48" fmla="*/ 131 w 188"/>
                  <a:gd name="T49" fmla="*/ 110 h 118"/>
                  <a:gd name="T50" fmla="*/ 118 w 188"/>
                  <a:gd name="T51" fmla="*/ 107 h 118"/>
                  <a:gd name="T52" fmla="*/ 104 w 188"/>
                  <a:gd name="T53" fmla="*/ 105 h 118"/>
                  <a:gd name="T54" fmla="*/ 91 w 188"/>
                  <a:gd name="T55" fmla="*/ 101 h 118"/>
                  <a:gd name="T56" fmla="*/ 83 w 188"/>
                  <a:gd name="T57" fmla="*/ 99 h 118"/>
                  <a:gd name="T58" fmla="*/ 72 w 188"/>
                  <a:gd name="T59" fmla="*/ 95 h 118"/>
                  <a:gd name="T60" fmla="*/ 61 w 188"/>
                  <a:gd name="T61" fmla="*/ 91 h 118"/>
                  <a:gd name="T62" fmla="*/ 53 w 188"/>
                  <a:gd name="T63" fmla="*/ 90 h 118"/>
                  <a:gd name="T64" fmla="*/ 45 w 188"/>
                  <a:gd name="T65" fmla="*/ 86 h 118"/>
                  <a:gd name="T66" fmla="*/ 38 w 188"/>
                  <a:gd name="T67" fmla="*/ 84 h 118"/>
                  <a:gd name="T68" fmla="*/ 28 w 188"/>
                  <a:gd name="T69" fmla="*/ 80 h 118"/>
                  <a:gd name="T70" fmla="*/ 21 w 188"/>
                  <a:gd name="T71" fmla="*/ 76 h 118"/>
                  <a:gd name="T72" fmla="*/ 9 w 188"/>
                  <a:gd name="T73" fmla="*/ 72 h 118"/>
                  <a:gd name="T74" fmla="*/ 0 w 188"/>
                  <a:gd name="T75" fmla="*/ 0 h 11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88"/>
                  <a:gd name="T115" fmla="*/ 0 h 118"/>
                  <a:gd name="T116" fmla="*/ 188 w 188"/>
                  <a:gd name="T117" fmla="*/ 118 h 11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88" h="118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7" y="6"/>
                    </a:lnTo>
                    <a:lnTo>
                      <a:pt x="13" y="8"/>
                    </a:lnTo>
                    <a:lnTo>
                      <a:pt x="21" y="10"/>
                    </a:lnTo>
                    <a:lnTo>
                      <a:pt x="25" y="12"/>
                    </a:lnTo>
                    <a:lnTo>
                      <a:pt x="28" y="13"/>
                    </a:lnTo>
                    <a:lnTo>
                      <a:pt x="34" y="15"/>
                    </a:lnTo>
                    <a:lnTo>
                      <a:pt x="40" y="17"/>
                    </a:lnTo>
                    <a:lnTo>
                      <a:pt x="44" y="19"/>
                    </a:lnTo>
                    <a:lnTo>
                      <a:pt x="49" y="21"/>
                    </a:lnTo>
                    <a:lnTo>
                      <a:pt x="57" y="23"/>
                    </a:lnTo>
                    <a:lnTo>
                      <a:pt x="63" y="25"/>
                    </a:lnTo>
                    <a:lnTo>
                      <a:pt x="70" y="29"/>
                    </a:lnTo>
                    <a:lnTo>
                      <a:pt x="78" y="31"/>
                    </a:lnTo>
                    <a:lnTo>
                      <a:pt x="83" y="31"/>
                    </a:lnTo>
                    <a:lnTo>
                      <a:pt x="87" y="32"/>
                    </a:lnTo>
                    <a:lnTo>
                      <a:pt x="91" y="32"/>
                    </a:lnTo>
                    <a:lnTo>
                      <a:pt x="97" y="34"/>
                    </a:lnTo>
                    <a:lnTo>
                      <a:pt x="101" y="34"/>
                    </a:lnTo>
                    <a:lnTo>
                      <a:pt x="104" y="36"/>
                    </a:lnTo>
                    <a:lnTo>
                      <a:pt x="110" y="36"/>
                    </a:lnTo>
                    <a:lnTo>
                      <a:pt x="116" y="38"/>
                    </a:lnTo>
                    <a:lnTo>
                      <a:pt x="120" y="38"/>
                    </a:lnTo>
                    <a:lnTo>
                      <a:pt x="125" y="40"/>
                    </a:lnTo>
                    <a:lnTo>
                      <a:pt x="129" y="40"/>
                    </a:lnTo>
                    <a:lnTo>
                      <a:pt x="137" y="42"/>
                    </a:lnTo>
                    <a:lnTo>
                      <a:pt x="142" y="42"/>
                    </a:lnTo>
                    <a:lnTo>
                      <a:pt x="148" y="44"/>
                    </a:lnTo>
                    <a:lnTo>
                      <a:pt x="154" y="44"/>
                    </a:lnTo>
                    <a:lnTo>
                      <a:pt x="159" y="46"/>
                    </a:lnTo>
                    <a:lnTo>
                      <a:pt x="165" y="46"/>
                    </a:lnTo>
                    <a:lnTo>
                      <a:pt x="173" y="46"/>
                    </a:lnTo>
                    <a:lnTo>
                      <a:pt x="178" y="48"/>
                    </a:lnTo>
                    <a:lnTo>
                      <a:pt x="186" y="50"/>
                    </a:lnTo>
                    <a:lnTo>
                      <a:pt x="188" y="118"/>
                    </a:lnTo>
                    <a:lnTo>
                      <a:pt x="186" y="118"/>
                    </a:lnTo>
                    <a:lnTo>
                      <a:pt x="182" y="118"/>
                    </a:lnTo>
                    <a:lnTo>
                      <a:pt x="180" y="116"/>
                    </a:lnTo>
                    <a:lnTo>
                      <a:pt x="177" y="116"/>
                    </a:lnTo>
                    <a:lnTo>
                      <a:pt x="173" y="116"/>
                    </a:lnTo>
                    <a:lnTo>
                      <a:pt x="169" y="116"/>
                    </a:lnTo>
                    <a:lnTo>
                      <a:pt x="165" y="114"/>
                    </a:lnTo>
                    <a:lnTo>
                      <a:pt x="159" y="114"/>
                    </a:lnTo>
                    <a:lnTo>
                      <a:pt x="156" y="114"/>
                    </a:lnTo>
                    <a:lnTo>
                      <a:pt x="150" y="114"/>
                    </a:lnTo>
                    <a:lnTo>
                      <a:pt x="144" y="112"/>
                    </a:lnTo>
                    <a:lnTo>
                      <a:pt x="139" y="110"/>
                    </a:lnTo>
                    <a:lnTo>
                      <a:pt x="131" y="110"/>
                    </a:lnTo>
                    <a:lnTo>
                      <a:pt x="125" y="109"/>
                    </a:lnTo>
                    <a:lnTo>
                      <a:pt x="118" y="107"/>
                    </a:lnTo>
                    <a:lnTo>
                      <a:pt x="110" y="105"/>
                    </a:lnTo>
                    <a:lnTo>
                      <a:pt x="104" y="105"/>
                    </a:lnTo>
                    <a:lnTo>
                      <a:pt x="97" y="103"/>
                    </a:lnTo>
                    <a:lnTo>
                      <a:pt x="91" y="101"/>
                    </a:lnTo>
                    <a:lnTo>
                      <a:pt x="89" y="101"/>
                    </a:lnTo>
                    <a:lnTo>
                      <a:pt x="83" y="99"/>
                    </a:lnTo>
                    <a:lnTo>
                      <a:pt x="80" y="99"/>
                    </a:lnTo>
                    <a:lnTo>
                      <a:pt x="72" y="95"/>
                    </a:lnTo>
                    <a:lnTo>
                      <a:pt x="66" y="93"/>
                    </a:lnTo>
                    <a:lnTo>
                      <a:pt x="61" y="91"/>
                    </a:lnTo>
                    <a:lnTo>
                      <a:pt x="57" y="91"/>
                    </a:lnTo>
                    <a:lnTo>
                      <a:pt x="53" y="90"/>
                    </a:lnTo>
                    <a:lnTo>
                      <a:pt x="49" y="88"/>
                    </a:lnTo>
                    <a:lnTo>
                      <a:pt x="45" y="86"/>
                    </a:lnTo>
                    <a:lnTo>
                      <a:pt x="42" y="84"/>
                    </a:lnTo>
                    <a:lnTo>
                      <a:pt x="38" y="84"/>
                    </a:lnTo>
                    <a:lnTo>
                      <a:pt x="34" y="82"/>
                    </a:lnTo>
                    <a:lnTo>
                      <a:pt x="28" y="80"/>
                    </a:lnTo>
                    <a:lnTo>
                      <a:pt x="25" y="78"/>
                    </a:lnTo>
                    <a:lnTo>
                      <a:pt x="21" y="76"/>
                    </a:lnTo>
                    <a:lnTo>
                      <a:pt x="17" y="76"/>
                    </a:lnTo>
                    <a:lnTo>
                      <a:pt x="9" y="72"/>
                    </a:lnTo>
                    <a:lnTo>
                      <a:pt x="2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0" name="Freeform 133"/>
              <p:cNvSpPr>
                <a:spLocks/>
              </p:cNvSpPr>
              <p:nvPr/>
            </p:nvSpPr>
            <p:spPr bwMode="auto">
              <a:xfrm>
                <a:off x="2043" y="3452"/>
                <a:ext cx="61" cy="47"/>
              </a:xfrm>
              <a:custGeom>
                <a:avLst/>
                <a:gdLst>
                  <a:gd name="T0" fmla="*/ 0 w 144"/>
                  <a:gd name="T1" fmla="*/ 0 h 113"/>
                  <a:gd name="T2" fmla="*/ 2 w 144"/>
                  <a:gd name="T3" fmla="*/ 2 h 113"/>
                  <a:gd name="T4" fmla="*/ 5 w 144"/>
                  <a:gd name="T5" fmla="*/ 4 h 113"/>
                  <a:gd name="T6" fmla="*/ 9 w 144"/>
                  <a:gd name="T7" fmla="*/ 6 h 113"/>
                  <a:gd name="T8" fmla="*/ 15 w 144"/>
                  <a:gd name="T9" fmla="*/ 8 h 113"/>
                  <a:gd name="T10" fmla="*/ 22 w 144"/>
                  <a:gd name="T11" fmla="*/ 12 h 113"/>
                  <a:gd name="T12" fmla="*/ 26 w 144"/>
                  <a:gd name="T13" fmla="*/ 14 h 113"/>
                  <a:gd name="T14" fmla="*/ 30 w 144"/>
                  <a:gd name="T15" fmla="*/ 16 h 113"/>
                  <a:gd name="T16" fmla="*/ 36 w 144"/>
                  <a:gd name="T17" fmla="*/ 17 h 113"/>
                  <a:gd name="T18" fmla="*/ 41 w 144"/>
                  <a:gd name="T19" fmla="*/ 19 h 113"/>
                  <a:gd name="T20" fmla="*/ 45 w 144"/>
                  <a:gd name="T21" fmla="*/ 21 h 113"/>
                  <a:gd name="T22" fmla="*/ 51 w 144"/>
                  <a:gd name="T23" fmla="*/ 23 h 113"/>
                  <a:gd name="T24" fmla="*/ 57 w 144"/>
                  <a:gd name="T25" fmla="*/ 25 h 113"/>
                  <a:gd name="T26" fmla="*/ 62 w 144"/>
                  <a:gd name="T27" fmla="*/ 27 h 113"/>
                  <a:gd name="T28" fmla="*/ 68 w 144"/>
                  <a:gd name="T29" fmla="*/ 29 h 113"/>
                  <a:gd name="T30" fmla="*/ 74 w 144"/>
                  <a:gd name="T31" fmla="*/ 31 h 113"/>
                  <a:gd name="T32" fmla="*/ 79 w 144"/>
                  <a:gd name="T33" fmla="*/ 33 h 113"/>
                  <a:gd name="T34" fmla="*/ 87 w 144"/>
                  <a:gd name="T35" fmla="*/ 36 h 113"/>
                  <a:gd name="T36" fmla="*/ 93 w 144"/>
                  <a:gd name="T37" fmla="*/ 36 h 113"/>
                  <a:gd name="T38" fmla="*/ 100 w 144"/>
                  <a:gd name="T39" fmla="*/ 38 h 113"/>
                  <a:gd name="T40" fmla="*/ 106 w 144"/>
                  <a:gd name="T41" fmla="*/ 40 h 113"/>
                  <a:gd name="T42" fmla="*/ 114 w 144"/>
                  <a:gd name="T43" fmla="*/ 44 h 113"/>
                  <a:gd name="T44" fmla="*/ 119 w 144"/>
                  <a:gd name="T45" fmla="*/ 44 h 113"/>
                  <a:gd name="T46" fmla="*/ 129 w 144"/>
                  <a:gd name="T47" fmla="*/ 46 h 113"/>
                  <a:gd name="T48" fmla="*/ 135 w 144"/>
                  <a:gd name="T49" fmla="*/ 48 h 113"/>
                  <a:gd name="T50" fmla="*/ 144 w 144"/>
                  <a:gd name="T51" fmla="*/ 50 h 113"/>
                  <a:gd name="T52" fmla="*/ 144 w 144"/>
                  <a:gd name="T53" fmla="*/ 113 h 113"/>
                  <a:gd name="T54" fmla="*/ 142 w 144"/>
                  <a:gd name="T55" fmla="*/ 111 h 113"/>
                  <a:gd name="T56" fmla="*/ 138 w 144"/>
                  <a:gd name="T57" fmla="*/ 111 h 113"/>
                  <a:gd name="T58" fmla="*/ 133 w 144"/>
                  <a:gd name="T59" fmla="*/ 109 h 113"/>
                  <a:gd name="T60" fmla="*/ 127 w 144"/>
                  <a:gd name="T61" fmla="*/ 109 h 113"/>
                  <a:gd name="T62" fmla="*/ 123 w 144"/>
                  <a:gd name="T63" fmla="*/ 107 h 113"/>
                  <a:gd name="T64" fmla="*/ 117 w 144"/>
                  <a:gd name="T65" fmla="*/ 105 h 113"/>
                  <a:gd name="T66" fmla="*/ 114 w 144"/>
                  <a:gd name="T67" fmla="*/ 103 h 113"/>
                  <a:gd name="T68" fmla="*/ 108 w 144"/>
                  <a:gd name="T69" fmla="*/ 103 h 113"/>
                  <a:gd name="T70" fmla="*/ 102 w 144"/>
                  <a:gd name="T71" fmla="*/ 101 h 113"/>
                  <a:gd name="T72" fmla="*/ 98 w 144"/>
                  <a:gd name="T73" fmla="*/ 99 h 113"/>
                  <a:gd name="T74" fmla="*/ 93 w 144"/>
                  <a:gd name="T75" fmla="*/ 97 h 113"/>
                  <a:gd name="T76" fmla="*/ 87 w 144"/>
                  <a:gd name="T77" fmla="*/ 97 h 113"/>
                  <a:gd name="T78" fmla="*/ 81 w 144"/>
                  <a:gd name="T79" fmla="*/ 95 h 113"/>
                  <a:gd name="T80" fmla="*/ 76 w 144"/>
                  <a:gd name="T81" fmla="*/ 93 h 113"/>
                  <a:gd name="T82" fmla="*/ 68 w 144"/>
                  <a:gd name="T83" fmla="*/ 92 h 113"/>
                  <a:gd name="T84" fmla="*/ 62 w 144"/>
                  <a:gd name="T85" fmla="*/ 90 h 113"/>
                  <a:gd name="T86" fmla="*/ 57 w 144"/>
                  <a:gd name="T87" fmla="*/ 88 h 113"/>
                  <a:gd name="T88" fmla="*/ 51 w 144"/>
                  <a:gd name="T89" fmla="*/ 86 h 113"/>
                  <a:gd name="T90" fmla="*/ 45 w 144"/>
                  <a:gd name="T91" fmla="*/ 82 h 113"/>
                  <a:gd name="T92" fmla="*/ 40 w 144"/>
                  <a:gd name="T93" fmla="*/ 82 h 113"/>
                  <a:gd name="T94" fmla="*/ 34 w 144"/>
                  <a:gd name="T95" fmla="*/ 78 h 113"/>
                  <a:gd name="T96" fmla="*/ 28 w 144"/>
                  <a:gd name="T97" fmla="*/ 76 h 113"/>
                  <a:gd name="T98" fmla="*/ 22 w 144"/>
                  <a:gd name="T99" fmla="*/ 74 h 113"/>
                  <a:gd name="T100" fmla="*/ 17 w 144"/>
                  <a:gd name="T101" fmla="*/ 73 h 113"/>
                  <a:gd name="T102" fmla="*/ 13 w 144"/>
                  <a:gd name="T103" fmla="*/ 71 h 113"/>
                  <a:gd name="T104" fmla="*/ 7 w 144"/>
                  <a:gd name="T105" fmla="*/ 67 h 113"/>
                  <a:gd name="T106" fmla="*/ 3 w 144"/>
                  <a:gd name="T107" fmla="*/ 65 h 113"/>
                  <a:gd name="T108" fmla="*/ 0 w 144"/>
                  <a:gd name="T109" fmla="*/ 63 h 113"/>
                  <a:gd name="T110" fmla="*/ 0 w 144"/>
                  <a:gd name="T111" fmla="*/ 0 h 113"/>
                  <a:gd name="T112" fmla="*/ 0 w 144"/>
                  <a:gd name="T113" fmla="*/ 0 h 11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44"/>
                  <a:gd name="T172" fmla="*/ 0 h 113"/>
                  <a:gd name="T173" fmla="*/ 144 w 144"/>
                  <a:gd name="T174" fmla="*/ 113 h 11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44" h="113">
                    <a:moveTo>
                      <a:pt x="0" y="0"/>
                    </a:moveTo>
                    <a:lnTo>
                      <a:pt x="2" y="2"/>
                    </a:lnTo>
                    <a:lnTo>
                      <a:pt x="5" y="4"/>
                    </a:lnTo>
                    <a:lnTo>
                      <a:pt x="9" y="6"/>
                    </a:lnTo>
                    <a:lnTo>
                      <a:pt x="15" y="8"/>
                    </a:lnTo>
                    <a:lnTo>
                      <a:pt x="22" y="12"/>
                    </a:lnTo>
                    <a:lnTo>
                      <a:pt x="26" y="14"/>
                    </a:lnTo>
                    <a:lnTo>
                      <a:pt x="30" y="16"/>
                    </a:lnTo>
                    <a:lnTo>
                      <a:pt x="36" y="17"/>
                    </a:lnTo>
                    <a:lnTo>
                      <a:pt x="41" y="19"/>
                    </a:lnTo>
                    <a:lnTo>
                      <a:pt x="45" y="21"/>
                    </a:lnTo>
                    <a:lnTo>
                      <a:pt x="51" y="23"/>
                    </a:lnTo>
                    <a:lnTo>
                      <a:pt x="57" y="25"/>
                    </a:lnTo>
                    <a:lnTo>
                      <a:pt x="62" y="27"/>
                    </a:lnTo>
                    <a:lnTo>
                      <a:pt x="68" y="29"/>
                    </a:lnTo>
                    <a:lnTo>
                      <a:pt x="74" y="31"/>
                    </a:lnTo>
                    <a:lnTo>
                      <a:pt x="79" y="33"/>
                    </a:lnTo>
                    <a:lnTo>
                      <a:pt x="87" y="36"/>
                    </a:lnTo>
                    <a:lnTo>
                      <a:pt x="93" y="36"/>
                    </a:lnTo>
                    <a:lnTo>
                      <a:pt x="100" y="38"/>
                    </a:lnTo>
                    <a:lnTo>
                      <a:pt x="106" y="40"/>
                    </a:lnTo>
                    <a:lnTo>
                      <a:pt x="114" y="44"/>
                    </a:lnTo>
                    <a:lnTo>
                      <a:pt x="119" y="44"/>
                    </a:lnTo>
                    <a:lnTo>
                      <a:pt x="129" y="46"/>
                    </a:lnTo>
                    <a:lnTo>
                      <a:pt x="135" y="48"/>
                    </a:lnTo>
                    <a:lnTo>
                      <a:pt x="144" y="50"/>
                    </a:lnTo>
                    <a:lnTo>
                      <a:pt x="144" y="113"/>
                    </a:lnTo>
                    <a:lnTo>
                      <a:pt x="142" y="111"/>
                    </a:lnTo>
                    <a:lnTo>
                      <a:pt x="138" y="111"/>
                    </a:lnTo>
                    <a:lnTo>
                      <a:pt x="133" y="109"/>
                    </a:lnTo>
                    <a:lnTo>
                      <a:pt x="127" y="109"/>
                    </a:lnTo>
                    <a:lnTo>
                      <a:pt x="123" y="107"/>
                    </a:lnTo>
                    <a:lnTo>
                      <a:pt x="117" y="105"/>
                    </a:lnTo>
                    <a:lnTo>
                      <a:pt x="114" y="103"/>
                    </a:lnTo>
                    <a:lnTo>
                      <a:pt x="108" y="103"/>
                    </a:lnTo>
                    <a:lnTo>
                      <a:pt x="102" y="101"/>
                    </a:lnTo>
                    <a:lnTo>
                      <a:pt x="98" y="99"/>
                    </a:lnTo>
                    <a:lnTo>
                      <a:pt x="93" y="97"/>
                    </a:lnTo>
                    <a:lnTo>
                      <a:pt x="87" y="97"/>
                    </a:lnTo>
                    <a:lnTo>
                      <a:pt x="81" y="95"/>
                    </a:lnTo>
                    <a:lnTo>
                      <a:pt x="76" y="93"/>
                    </a:lnTo>
                    <a:lnTo>
                      <a:pt x="68" y="92"/>
                    </a:lnTo>
                    <a:lnTo>
                      <a:pt x="62" y="90"/>
                    </a:lnTo>
                    <a:lnTo>
                      <a:pt x="57" y="88"/>
                    </a:lnTo>
                    <a:lnTo>
                      <a:pt x="51" y="86"/>
                    </a:lnTo>
                    <a:lnTo>
                      <a:pt x="45" y="82"/>
                    </a:lnTo>
                    <a:lnTo>
                      <a:pt x="40" y="82"/>
                    </a:lnTo>
                    <a:lnTo>
                      <a:pt x="34" y="78"/>
                    </a:lnTo>
                    <a:lnTo>
                      <a:pt x="28" y="76"/>
                    </a:lnTo>
                    <a:lnTo>
                      <a:pt x="22" y="74"/>
                    </a:lnTo>
                    <a:lnTo>
                      <a:pt x="17" y="73"/>
                    </a:lnTo>
                    <a:lnTo>
                      <a:pt x="13" y="71"/>
                    </a:lnTo>
                    <a:lnTo>
                      <a:pt x="7" y="67"/>
                    </a:lnTo>
                    <a:lnTo>
                      <a:pt x="3" y="65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1" name="Freeform 134"/>
              <p:cNvSpPr>
                <a:spLocks/>
              </p:cNvSpPr>
              <p:nvPr/>
            </p:nvSpPr>
            <p:spPr bwMode="auto">
              <a:xfrm>
                <a:off x="2043" y="3499"/>
                <a:ext cx="61" cy="46"/>
              </a:xfrm>
              <a:custGeom>
                <a:avLst/>
                <a:gdLst>
                  <a:gd name="T0" fmla="*/ 0 w 146"/>
                  <a:gd name="T1" fmla="*/ 0 h 112"/>
                  <a:gd name="T2" fmla="*/ 2 w 146"/>
                  <a:gd name="T3" fmla="*/ 0 h 112"/>
                  <a:gd name="T4" fmla="*/ 5 w 146"/>
                  <a:gd name="T5" fmla="*/ 1 h 112"/>
                  <a:gd name="T6" fmla="*/ 9 w 146"/>
                  <a:gd name="T7" fmla="*/ 5 h 112"/>
                  <a:gd name="T8" fmla="*/ 15 w 146"/>
                  <a:gd name="T9" fmla="*/ 7 h 112"/>
                  <a:gd name="T10" fmla="*/ 22 w 146"/>
                  <a:gd name="T11" fmla="*/ 9 h 112"/>
                  <a:gd name="T12" fmla="*/ 26 w 146"/>
                  <a:gd name="T13" fmla="*/ 11 h 112"/>
                  <a:gd name="T14" fmla="*/ 30 w 146"/>
                  <a:gd name="T15" fmla="*/ 13 h 112"/>
                  <a:gd name="T16" fmla="*/ 36 w 146"/>
                  <a:gd name="T17" fmla="*/ 15 h 112"/>
                  <a:gd name="T18" fmla="*/ 41 w 146"/>
                  <a:gd name="T19" fmla="*/ 17 h 112"/>
                  <a:gd name="T20" fmla="*/ 45 w 146"/>
                  <a:gd name="T21" fmla="*/ 19 h 112"/>
                  <a:gd name="T22" fmla="*/ 51 w 146"/>
                  <a:gd name="T23" fmla="*/ 20 h 112"/>
                  <a:gd name="T24" fmla="*/ 57 w 146"/>
                  <a:gd name="T25" fmla="*/ 22 h 112"/>
                  <a:gd name="T26" fmla="*/ 62 w 146"/>
                  <a:gd name="T27" fmla="*/ 24 h 112"/>
                  <a:gd name="T28" fmla="*/ 68 w 146"/>
                  <a:gd name="T29" fmla="*/ 26 h 112"/>
                  <a:gd name="T30" fmla="*/ 74 w 146"/>
                  <a:gd name="T31" fmla="*/ 28 h 112"/>
                  <a:gd name="T32" fmla="*/ 79 w 146"/>
                  <a:gd name="T33" fmla="*/ 30 h 112"/>
                  <a:gd name="T34" fmla="*/ 87 w 146"/>
                  <a:gd name="T35" fmla="*/ 34 h 112"/>
                  <a:gd name="T36" fmla="*/ 93 w 146"/>
                  <a:gd name="T37" fmla="*/ 34 h 112"/>
                  <a:gd name="T38" fmla="*/ 100 w 146"/>
                  <a:gd name="T39" fmla="*/ 38 h 112"/>
                  <a:gd name="T40" fmla="*/ 106 w 146"/>
                  <a:gd name="T41" fmla="*/ 38 h 112"/>
                  <a:gd name="T42" fmla="*/ 114 w 146"/>
                  <a:gd name="T43" fmla="*/ 39 h 112"/>
                  <a:gd name="T44" fmla="*/ 119 w 146"/>
                  <a:gd name="T45" fmla="*/ 41 h 112"/>
                  <a:gd name="T46" fmla="*/ 129 w 146"/>
                  <a:gd name="T47" fmla="*/ 43 h 112"/>
                  <a:gd name="T48" fmla="*/ 135 w 146"/>
                  <a:gd name="T49" fmla="*/ 45 h 112"/>
                  <a:gd name="T50" fmla="*/ 144 w 146"/>
                  <a:gd name="T51" fmla="*/ 47 h 112"/>
                  <a:gd name="T52" fmla="*/ 146 w 146"/>
                  <a:gd name="T53" fmla="*/ 112 h 112"/>
                  <a:gd name="T54" fmla="*/ 144 w 146"/>
                  <a:gd name="T55" fmla="*/ 112 h 112"/>
                  <a:gd name="T56" fmla="*/ 140 w 146"/>
                  <a:gd name="T57" fmla="*/ 112 h 112"/>
                  <a:gd name="T58" fmla="*/ 135 w 146"/>
                  <a:gd name="T59" fmla="*/ 110 h 112"/>
                  <a:gd name="T60" fmla="*/ 129 w 146"/>
                  <a:gd name="T61" fmla="*/ 108 h 112"/>
                  <a:gd name="T62" fmla="*/ 123 w 146"/>
                  <a:gd name="T63" fmla="*/ 106 h 112"/>
                  <a:gd name="T64" fmla="*/ 119 w 146"/>
                  <a:gd name="T65" fmla="*/ 104 h 112"/>
                  <a:gd name="T66" fmla="*/ 114 w 146"/>
                  <a:gd name="T67" fmla="*/ 104 h 112"/>
                  <a:gd name="T68" fmla="*/ 110 w 146"/>
                  <a:gd name="T69" fmla="*/ 102 h 112"/>
                  <a:gd name="T70" fmla="*/ 104 w 146"/>
                  <a:gd name="T71" fmla="*/ 100 h 112"/>
                  <a:gd name="T72" fmla="*/ 98 w 146"/>
                  <a:gd name="T73" fmla="*/ 98 h 112"/>
                  <a:gd name="T74" fmla="*/ 93 w 146"/>
                  <a:gd name="T75" fmla="*/ 98 h 112"/>
                  <a:gd name="T76" fmla="*/ 89 w 146"/>
                  <a:gd name="T77" fmla="*/ 96 h 112"/>
                  <a:gd name="T78" fmla="*/ 81 w 146"/>
                  <a:gd name="T79" fmla="*/ 95 h 112"/>
                  <a:gd name="T80" fmla="*/ 76 w 146"/>
                  <a:gd name="T81" fmla="*/ 93 h 112"/>
                  <a:gd name="T82" fmla="*/ 70 w 146"/>
                  <a:gd name="T83" fmla="*/ 89 h 112"/>
                  <a:gd name="T84" fmla="*/ 64 w 146"/>
                  <a:gd name="T85" fmla="*/ 87 h 112"/>
                  <a:gd name="T86" fmla="*/ 57 w 146"/>
                  <a:gd name="T87" fmla="*/ 85 h 112"/>
                  <a:gd name="T88" fmla="*/ 51 w 146"/>
                  <a:gd name="T89" fmla="*/ 83 h 112"/>
                  <a:gd name="T90" fmla="*/ 45 w 146"/>
                  <a:gd name="T91" fmla="*/ 81 h 112"/>
                  <a:gd name="T92" fmla="*/ 40 w 146"/>
                  <a:gd name="T93" fmla="*/ 79 h 112"/>
                  <a:gd name="T94" fmla="*/ 34 w 146"/>
                  <a:gd name="T95" fmla="*/ 76 h 112"/>
                  <a:gd name="T96" fmla="*/ 28 w 146"/>
                  <a:gd name="T97" fmla="*/ 74 h 112"/>
                  <a:gd name="T98" fmla="*/ 22 w 146"/>
                  <a:gd name="T99" fmla="*/ 72 h 112"/>
                  <a:gd name="T100" fmla="*/ 17 w 146"/>
                  <a:gd name="T101" fmla="*/ 70 h 112"/>
                  <a:gd name="T102" fmla="*/ 13 w 146"/>
                  <a:gd name="T103" fmla="*/ 66 h 112"/>
                  <a:gd name="T104" fmla="*/ 7 w 146"/>
                  <a:gd name="T105" fmla="*/ 64 h 112"/>
                  <a:gd name="T106" fmla="*/ 3 w 146"/>
                  <a:gd name="T107" fmla="*/ 62 h 112"/>
                  <a:gd name="T108" fmla="*/ 0 w 146"/>
                  <a:gd name="T109" fmla="*/ 60 h 112"/>
                  <a:gd name="T110" fmla="*/ 0 w 146"/>
                  <a:gd name="T111" fmla="*/ 0 h 112"/>
                  <a:gd name="T112" fmla="*/ 0 w 146"/>
                  <a:gd name="T113" fmla="*/ 0 h 11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46"/>
                  <a:gd name="T172" fmla="*/ 0 h 112"/>
                  <a:gd name="T173" fmla="*/ 146 w 146"/>
                  <a:gd name="T174" fmla="*/ 112 h 11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46" h="112">
                    <a:moveTo>
                      <a:pt x="0" y="0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9" y="5"/>
                    </a:lnTo>
                    <a:lnTo>
                      <a:pt x="15" y="7"/>
                    </a:lnTo>
                    <a:lnTo>
                      <a:pt x="22" y="9"/>
                    </a:lnTo>
                    <a:lnTo>
                      <a:pt x="26" y="11"/>
                    </a:lnTo>
                    <a:lnTo>
                      <a:pt x="30" y="13"/>
                    </a:lnTo>
                    <a:lnTo>
                      <a:pt x="36" y="15"/>
                    </a:lnTo>
                    <a:lnTo>
                      <a:pt x="41" y="17"/>
                    </a:lnTo>
                    <a:lnTo>
                      <a:pt x="45" y="19"/>
                    </a:lnTo>
                    <a:lnTo>
                      <a:pt x="51" y="20"/>
                    </a:lnTo>
                    <a:lnTo>
                      <a:pt x="57" y="22"/>
                    </a:lnTo>
                    <a:lnTo>
                      <a:pt x="62" y="24"/>
                    </a:lnTo>
                    <a:lnTo>
                      <a:pt x="68" y="26"/>
                    </a:lnTo>
                    <a:lnTo>
                      <a:pt x="74" y="28"/>
                    </a:lnTo>
                    <a:lnTo>
                      <a:pt x="79" y="30"/>
                    </a:lnTo>
                    <a:lnTo>
                      <a:pt x="87" y="34"/>
                    </a:lnTo>
                    <a:lnTo>
                      <a:pt x="93" y="34"/>
                    </a:lnTo>
                    <a:lnTo>
                      <a:pt x="100" y="38"/>
                    </a:lnTo>
                    <a:lnTo>
                      <a:pt x="106" y="38"/>
                    </a:lnTo>
                    <a:lnTo>
                      <a:pt x="114" y="39"/>
                    </a:lnTo>
                    <a:lnTo>
                      <a:pt x="119" y="41"/>
                    </a:lnTo>
                    <a:lnTo>
                      <a:pt x="129" y="43"/>
                    </a:lnTo>
                    <a:lnTo>
                      <a:pt x="135" y="45"/>
                    </a:lnTo>
                    <a:lnTo>
                      <a:pt x="144" y="47"/>
                    </a:lnTo>
                    <a:lnTo>
                      <a:pt x="146" y="112"/>
                    </a:lnTo>
                    <a:lnTo>
                      <a:pt x="144" y="112"/>
                    </a:lnTo>
                    <a:lnTo>
                      <a:pt x="140" y="112"/>
                    </a:lnTo>
                    <a:lnTo>
                      <a:pt x="135" y="110"/>
                    </a:lnTo>
                    <a:lnTo>
                      <a:pt x="129" y="108"/>
                    </a:lnTo>
                    <a:lnTo>
                      <a:pt x="123" y="106"/>
                    </a:lnTo>
                    <a:lnTo>
                      <a:pt x="119" y="104"/>
                    </a:lnTo>
                    <a:lnTo>
                      <a:pt x="114" y="104"/>
                    </a:lnTo>
                    <a:lnTo>
                      <a:pt x="110" y="102"/>
                    </a:lnTo>
                    <a:lnTo>
                      <a:pt x="104" y="100"/>
                    </a:lnTo>
                    <a:lnTo>
                      <a:pt x="98" y="98"/>
                    </a:lnTo>
                    <a:lnTo>
                      <a:pt x="93" y="98"/>
                    </a:lnTo>
                    <a:lnTo>
                      <a:pt x="89" y="96"/>
                    </a:lnTo>
                    <a:lnTo>
                      <a:pt x="81" y="95"/>
                    </a:lnTo>
                    <a:lnTo>
                      <a:pt x="76" y="93"/>
                    </a:lnTo>
                    <a:lnTo>
                      <a:pt x="70" y="89"/>
                    </a:lnTo>
                    <a:lnTo>
                      <a:pt x="64" y="87"/>
                    </a:lnTo>
                    <a:lnTo>
                      <a:pt x="57" y="85"/>
                    </a:lnTo>
                    <a:lnTo>
                      <a:pt x="51" y="83"/>
                    </a:lnTo>
                    <a:lnTo>
                      <a:pt x="45" y="81"/>
                    </a:lnTo>
                    <a:lnTo>
                      <a:pt x="40" y="79"/>
                    </a:lnTo>
                    <a:lnTo>
                      <a:pt x="34" y="76"/>
                    </a:lnTo>
                    <a:lnTo>
                      <a:pt x="28" y="74"/>
                    </a:lnTo>
                    <a:lnTo>
                      <a:pt x="22" y="72"/>
                    </a:lnTo>
                    <a:lnTo>
                      <a:pt x="17" y="70"/>
                    </a:lnTo>
                    <a:lnTo>
                      <a:pt x="13" y="66"/>
                    </a:lnTo>
                    <a:lnTo>
                      <a:pt x="7" y="64"/>
                    </a:lnTo>
                    <a:lnTo>
                      <a:pt x="3" y="62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2" name="Freeform 135"/>
              <p:cNvSpPr>
                <a:spLocks/>
              </p:cNvSpPr>
              <p:nvPr/>
            </p:nvSpPr>
            <p:spPr bwMode="auto">
              <a:xfrm>
                <a:off x="2044" y="3544"/>
                <a:ext cx="60" cy="46"/>
              </a:xfrm>
              <a:custGeom>
                <a:avLst/>
                <a:gdLst>
                  <a:gd name="T0" fmla="*/ 0 w 144"/>
                  <a:gd name="T1" fmla="*/ 0 h 110"/>
                  <a:gd name="T2" fmla="*/ 1 w 144"/>
                  <a:gd name="T3" fmla="*/ 0 h 110"/>
                  <a:gd name="T4" fmla="*/ 5 w 144"/>
                  <a:gd name="T5" fmla="*/ 2 h 110"/>
                  <a:gd name="T6" fmla="*/ 11 w 144"/>
                  <a:gd name="T7" fmla="*/ 4 h 110"/>
                  <a:gd name="T8" fmla="*/ 17 w 144"/>
                  <a:gd name="T9" fmla="*/ 8 h 110"/>
                  <a:gd name="T10" fmla="*/ 22 w 144"/>
                  <a:gd name="T11" fmla="*/ 9 h 110"/>
                  <a:gd name="T12" fmla="*/ 28 w 144"/>
                  <a:gd name="T13" fmla="*/ 11 h 110"/>
                  <a:gd name="T14" fmla="*/ 32 w 144"/>
                  <a:gd name="T15" fmla="*/ 13 h 110"/>
                  <a:gd name="T16" fmla="*/ 36 w 144"/>
                  <a:gd name="T17" fmla="*/ 15 h 110"/>
                  <a:gd name="T18" fmla="*/ 41 w 144"/>
                  <a:gd name="T19" fmla="*/ 17 h 110"/>
                  <a:gd name="T20" fmla="*/ 45 w 144"/>
                  <a:gd name="T21" fmla="*/ 19 h 110"/>
                  <a:gd name="T22" fmla="*/ 51 w 144"/>
                  <a:gd name="T23" fmla="*/ 21 h 110"/>
                  <a:gd name="T24" fmla="*/ 57 w 144"/>
                  <a:gd name="T25" fmla="*/ 23 h 110"/>
                  <a:gd name="T26" fmla="*/ 62 w 144"/>
                  <a:gd name="T27" fmla="*/ 25 h 110"/>
                  <a:gd name="T28" fmla="*/ 68 w 144"/>
                  <a:gd name="T29" fmla="*/ 27 h 110"/>
                  <a:gd name="T30" fmla="*/ 74 w 144"/>
                  <a:gd name="T31" fmla="*/ 28 h 110"/>
                  <a:gd name="T32" fmla="*/ 81 w 144"/>
                  <a:gd name="T33" fmla="*/ 30 h 110"/>
                  <a:gd name="T34" fmla="*/ 87 w 144"/>
                  <a:gd name="T35" fmla="*/ 32 h 110"/>
                  <a:gd name="T36" fmla="*/ 95 w 144"/>
                  <a:gd name="T37" fmla="*/ 34 h 110"/>
                  <a:gd name="T38" fmla="*/ 100 w 144"/>
                  <a:gd name="T39" fmla="*/ 36 h 110"/>
                  <a:gd name="T40" fmla="*/ 106 w 144"/>
                  <a:gd name="T41" fmla="*/ 38 h 110"/>
                  <a:gd name="T42" fmla="*/ 114 w 144"/>
                  <a:gd name="T43" fmla="*/ 40 h 110"/>
                  <a:gd name="T44" fmla="*/ 121 w 144"/>
                  <a:gd name="T45" fmla="*/ 42 h 110"/>
                  <a:gd name="T46" fmla="*/ 129 w 144"/>
                  <a:gd name="T47" fmla="*/ 44 h 110"/>
                  <a:gd name="T48" fmla="*/ 136 w 144"/>
                  <a:gd name="T49" fmla="*/ 44 h 110"/>
                  <a:gd name="T50" fmla="*/ 144 w 144"/>
                  <a:gd name="T51" fmla="*/ 46 h 110"/>
                  <a:gd name="T52" fmla="*/ 144 w 144"/>
                  <a:gd name="T53" fmla="*/ 110 h 110"/>
                  <a:gd name="T54" fmla="*/ 144 w 144"/>
                  <a:gd name="T55" fmla="*/ 110 h 110"/>
                  <a:gd name="T56" fmla="*/ 140 w 144"/>
                  <a:gd name="T57" fmla="*/ 110 h 110"/>
                  <a:gd name="T58" fmla="*/ 134 w 144"/>
                  <a:gd name="T59" fmla="*/ 108 h 110"/>
                  <a:gd name="T60" fmla="*/ 129 w 144"/>
                  <a:gd name="T61" fmla="*/ 108 h 110"/>
                  <a:gd name="T62" fmla="*/ 125 w 144"/>
                  <a:gd name="T63" fmla="*/ 106 h 110"/>
                  <a:gd name="T64" fmla="*/ 121 w 144"/>
                  <a:gd name="T65" fmla="*/ 104 h 110"/>
                  <a:gd name="T66" fmla="*/ 115 w 144"/>
                  <a:gd name="T67" fmla="*/ 104 h 110"/>
                  <a:gd name="T68" fmla="*/ 112 w 144"/>
                  <a:gd name="T69" fmla="*/ 103 h 110"/>
                  <a:gd name="T70" fmla="*/ 106 w 144"/>
                  <a:gd name="T71" fmla="*/ 101 h 110"/>
                  <a:gd name="T72" fmla="*/ 100 w 144"/>
                  <a:gd name="T73" fmla="*/ 101 h 110"/>
                  <a:gd name="T74" fmla="*/ 96 w 144"/>
                  <a:gd name="T75" fmla="*/ 99 h 110"/>
                  <a:gd name="T76" fmla="*/ 91 w 144"/>
                  <a:gd name="T77" fmla="*/ 97 h 110"/>
                  <a:gd name="T78" fmla="*/ 85 w 144"/>
                  <a:gd name="T79" fmla="*/ 95 h 110"/>
                  <a:gd name="T80" fmla="*/ 79 w 144"/>
                  <a:gd name="T81" fmla="*/ 93 h 110"/>
                  <a:gd name="T82" fmla="*/ 72 w 144"/>
                  <a:gd name="T83" fmla="*/ 91 h 110"/>
                  <a:gd name="T84" fmla="*/ 66 w 144"/>
                  <a:gd name="T85" fmla="*/ 89 h 110"/>
                  <a:gd name="T86" fmla="*/ 60 w 144"/>
                  <a:gd name="T87" fmla="*/ 87 h 110"/>
                  <a:gd name="T88" fmla="*/ 55 w 144"/>
                  <a:gd name="T89" fmla="*/ 84 h 110"/>
                  <a:gd name="T90" fmla="*/ 49 w 144"/>
                  <a:gd name="T91" fmla="*/ 82 h 110"/>
                  <a:gd name="T92" fmla="*/ 43 w 144"/>
                  <a:gd name="T93" fmla="*/ 80 h 110"/>
                  <a:gd name="T94" fmla="*/ 36 w 144"/>
                  <a:gd name="T95" fmla="*/ 78 h 110"/>
                  <a:gd name="T96" fmla="*/ 30 w 144"/>
                  <a:gd name="T97" fmla="*/ 74 h 110"/>
                  <a:gd name="T98" fmla="*/ 24 w 144"/>
                  <a:gd name="T99" fmla="*/ 72 h 110"/>
                  <a:gd name="T100" fmla="*/ 20 w 144"/>
                  <a:gd name="T101" fmla="*/ 70 h 110"/>
                  <a:gd name="T102" fmla="*/ 13 w 144"/>
                  <a:gd name="T103" fmla="*/ 66 h 110"/>
                  <a:gd name="T104" fmla="*/ 7 w 144"/>
                  <a:gd name="T105" fmla="*/ 63 h 110"/>
                  <a:gd name="T106" fmla="*/ 3 w 144"/>
                  <a:gd name="T107" fmla="*/ 61 h 110"/>
                  <a:gd name="T108" fmla="*/ 0 w 144"/>
                  <a:gd name="T109" fmla="*/ 57 h 110"/>
                  <a:gd name="T110" fmla="*/ 0 w 144"/>
                  <a:gd name="T111" fmla="*/ 0 h 110"/>
                  <a:gd name="T112" fmla="*/ 0 w 144"/>
                  <a:gd name="T113" fmla="*/ 0 h 11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44"/>
                  <a:gd name="T172" fmla="*/ 0 h 110"/>
                  <a:gd name="T173" fmla="*/ 144 w 144"/>
                  <a:gd name="T174" fmla="*/ 110 h 11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44" h="110">
                    <a:moveTo>
                      <a:pt x="0" y="0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11" y="4"/>
                    </a:lnTo>
                    <a:lnTo>
                      <a:pt x="17" y="8"/>
                    </a:lnTo>
                    <a:lnTo>
                      <a:pt x="22" y="9"/>
                    </a:lnTo>
                    <a:lnTo>
                      <a:pt x="28" y="11"/>
                    </a:lnTo>
                    <a:lnTo>
                      <a:pt x="32" y="13"/>
                    </a:lnTo>
                    <a:lnTo>
                      <a:pt x="36" y="15"/>
                    </a:lnTo>
                    <a:lnTo>
                      <a:pt x="41" y="17"/>
                    </a:lnTo>
                    <a:lnTo>
                      <a:pt x="45" y="19"/>
                    </a:lnTo>
                    <a:lnTo>
                      <a:pt x="51" y="21"/>
                    </a:lnTo>
                    <a:lnTo>
                      <a:pt x="57" y="23"/>
                    </a:lnTo>
                    <a:lnTo>
                      <a:pt x="62" y="25"/>
                    </a:lnTo>
                    <a:lnTo>
                      <a:pt x="68" y="27"/>
                    </a:lnTo>
                    <a:lnTo>
                      <a:pt x="74" y="28"/>
                    </a:lnTo>
                    <a:lnTo>
                      <a:pt x="81" y="30"/>
                    </a:lnTo>
                    <a:lnTo>
                      <a:pt x="87" y="32"/>
                    </a:lnTo>
                    <a:lnTo>
                      <a:pt x="95" y="34"/>
                    </a:lnTo>
                    <a:lnTo>
                      <a:pt x="100" y="36"/>
                    </a:lnTo>
                    <a:lnTo>
                      <a:pt x="106" y="38"/>
                    </a:lnTo>
                    <a:lnTo>
                      <a:pt x="114" y="40"/>
                    </a:lnTo>
                    <a:lnTo>
                      <a:pt x="121" y="42"/>
                    </a:lnTo>
                    <a:lnTo>
                      <a:pt x="129" y="44"/>
                    </a:lnTo>
                    <a:lnTo>
                      <a:pt x="136" y="44"/>
                    </a:lnTo>
                    <a:lnTo>
                      <a:pt x="144" y="46"/>
                    </a:lnTo>
                    <a:lnTo>
                      <a:pt x="144" y="110"/>
                    </a:lnTo>
                    <a:lnTo>
                      <a:pt x="140" y="110"/>
                    </a:lnTo>
                    <a:lnTo>
                      <a:pt x="134" y="108"/>
                    </a:lnTo>
                    <a:lnTo>
                      <a:pt x="129" y="108"/>
                    </a:lnTo>
                    <a:lnTo>
                      <a:pt x="125" y="106"/>
                    </a:lnTo>
                    <a:lnTo>
                      <a:pt x="121" y="104"/>
                    </a:lnTo>
                    <a:lnTo>
                      <a:pt x="115" y="104"/>
                    </a:lnTo>
                    <a:lnTo>
                      <a:pt x="112" y="103"/>
                    </a:lnTo>
                    <a:lnTo>
                      <a:pt x="106" y="101"/>
                    </a:lnTo>
                    <a:lnTo>
                      <a:pt x="100" y="101"/>
                    </a:lnTo>
                    <a:lnTo>
                      <a:pt x="96" y="99"/>
                    </a:lnTo>
                    <a:lnTo>
                      <a:pt x="91" y="97"/>
                    </a:lnTo>
                    <a:lnTo>
                      <a:pt x="85" y="95"/>
                    </a:lnTo>
                    <a:lnTo>
                      <a:pt x="79" y="93"/>
                    </a:lnTo>
                    <a:lnTo>
                      <a:pt x="72" y="91"/>
                    </a:lnTo>
                    <a:lnTo>
                      <a:pt x="66" y="89"/>
                    </a:lnTo>
                    <a:lnTo>
                      <a:pt x="60" y="87"/>
                    </a:lnTo>
                    <a:lnTo>
                      <a:pt x="55" y="84"/>
                    </a:lnTo>
                    <a:lnTo>
                      <a:pt x="49" y="82"/>
                    </a:lnTo>
                    <a:lnTo>
                      <a:pt x="43" y="80"/>
                    </a:lnTo>
                    <a:lnTo>
                      <a:pt x="36" y="78"/>
                    </a:lnTo>
                    <a:lnTo>
                      <a:pt x="30" y="74"/>
                    </a:lnTo>
                    <a:lnTo>
                      <a:pt x="24" y="72"/>
                    </a:lnTo>
                    <a:lnTo>
                      <a:pt x="20" y="70"/>
                    </a:lnTo>
                    <a:lnTo>
                      <a:pt x="13" y="66"/>
                    </a:lnTo>
                    <a:lnTo>
                      <a:pt x="7" y="63"/>
                    </a:lnTo>
                    <a:lnTo>
                      <a:pt x="3" y="61"/>
                    </a:lnTo>
                    <a:lnTo>
                      <a:pt x="0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3" name="Freeform 136"/>
              <p:cNvSpPr>
                <a:spLocks/>
              </p:cNvSpPr>
              <p:nvPr/>
            </p:nvSpPr>
            <p:spPr bwMode="auto">
              <a:xfrm>
                <a:off x="2045" y="3632"/>
                <a:ext cx="62" cy="45"/>
              </a:xfrm>
              <a:custGeom>
                <a:avLst/>
                <a:gdLst>
                  <a:gd name="T0" fmla="*/ 0 w 151"/>
                  <a:gd name="T1" fmla="*/ 0 h 106"/>
                  <a:gd name="T2" fmla="*/ 4 w 151"/>
                  <a:gd name="T3" fmla="*/ 0 h 106"/>
                  <a:gd name="T4" fmla="*/ 8 w 151"/>
                  <a:gd name="T5" fmla="*/ 2 h 106"/>
                  <a:gd name="T6" fmla="*/ 12 w 151"/>
                  <a:gd name="T7" fmla="*/ 4 h 106"/>
                  <a:gd name="T8" fmla="*/ 19 w 151"/>
                  <a:gd name="T9" fmla="*/ 6 h 106"/>
                  <a:gd name="T10" fmla="*/ 27 w 151"/>
                  <a:gd name="T11" fmla="*/ 9 h 106"/>
                  <a:gd name="T12" fmla="*/ 31 w 151"/>
                  <a:gd name="T13" fmla="*/ 11 h 106"/>
                  <a:gd name="T14" fmla="*/ 35 w 151"/>
                  <a:gd name="T15" fmla="*/ 13 h 106"/>
                  <a:gd name="T16" fmla="*/ 38 w 151"/>
                  <a:gd name="T17" fmla="*/ 15 h 106"/>
                  <a:gd name="T18" fmla="*/ 44 w 151"/>
                  <a:gd name="T19" fmla="*/ 17 h 106"/>
                  <a:gd name="T20" fmla="*/ 50 w 151"/>
                  <a:gd name="T21" fmla="*/ 19 h 106"/>
                  <a:gd name="T22" fmla="*/ 56 w 151"/>
                  <a:gd name="T23" fmla="*/ 19 h 106"/>
                  <a:gd name="T24" fmla="*/ 59 w 151"/>
                  <a:gd name="T25" fmla="*/ 21 h 106"/>
                  <a:gd name="T26" fmla="*/ 67 w 151"/>
                  <a:gd name="T27" fmla="*/ 23 h 106"/>
                  <a:gd name="T28" fmla="*/ 73 w 151"/>
                  <a:gd name="T29" fmla="*/ 25 h 106"/>
                  <a:gd name="T30" fmla="*/ 78 w 151"/>
                  <a:gd name="T31" fmla="*/ 27 h 106"/>
                  <a:gd name="T32" fmla="*/ 86 w 151"/>
                  <a:gd name="T33" fmla="*/ 29 h 106"/>
                  <a:gd name="T34" fmla="*/ 92 w 151"/>
                  <a:gd name="T35" fmla="*/ 32 h 106"/>
                  <a:gd name="T36" fmla="*/ 97 w 151"/>
                  <a:gd name="T37" fmla="*/ 32 h 106"/>
                  <a:gd name="T38" fmla="*/ 105 w 151"/>
                  <a:gd name="T39" fmla="*/ 34 h 106"/>
                  <a:gd name="T40" fmla="*/ 111 w 151"/>
                  <a:gd name="T41" fmla="*/ 36 h 106"/>
                  <a:gd name="T42" fmla="*/ 118 w 151"/>
                  <a:gd name="T43" fmla="*/ 38 h 106"/>
                  <a:gd name="T44" fmla="*/ 126 w 151"/>
                  <a:gd name="T45" fmla="*/ 40 h 106"/>
                  <a:gd name="T46" fmla="*/ 132 w 151"/>
                  <a:gd name="T47" fmla="*/ 40 h 106"/>
                  <a:gd name="T48" fmla="*/ 139 w 151"/>
                  <a:gd name="T49" fmla="*/ 42 h 106"/>
                  <a:gd name="T50" fmla="*/ 147 w 151"/>
                  <a:gd name="T51" fmla="*/ 44 h 106"/>
                  <a:gd name="T52" fmla="*/ 151 w 151"/>
                  <a:gd name="T53" fmla="*/ 106 h 106"/>
                  <a:gd name="T54" fmla="*/ 149 w 151"/>
                  <a:gd name="T55" fmla="*/ 106 h 106"/>
                  <a:gd name="T56" fmla="*/ 145 w 151"/>
                  <a:gd name="T57" fmla="*/ 106 h 106"/>
                  <a:gd name="T58" fmla="*/ 141 w 151"/>
                  <a:gd name="T59" fmla="*/ 105 h 106"/>
                  <a:gd name="T60" fmla="*/ 135 w 151"/>
                  <a:gd name="T61" fmla="*/ 105 h 106"/>
                  <a:gd name="T62" fmla="*/ 132 w 151"/>
                  <a:gd name="T63" fmla="*/ 103 h 106"/>
                  <a:gd name="T64" fmla="*/ 128 w 151"/>
                  <a:gd name="T65" fmla="*/ 103 h 106"/>
                  <a:gd name="T66" fmla="*/ 124 w 151"/>
                  <a:gd name="T67" fmla="*/ 101 h 106"/>
                  <a:gd name="T68" fmla="*/ 118 w 151"/>
                  <a:gd name="T69" fmla="*/ 101 h 106"/>
                  <a:gd name="T70" fmla="*/ 114 w 151"/>
                  <a:gd name="T71" fmla="*/ 99 h 106"/>
                  <a:gd name="T72" fmla="*/ 109 w 151"/>
                  <a:gd name="T73" fmla="*/ 99 h 106"/>
                  <a:gd name="T74" fmla="*/ 105 w 151"/>
                  <a:gd name="T75" fmla="*/ 97 h 106"/>
                  <a:gd name="T76" fmla="*/ 99 w 151"/>
                  <a:gd name="T77" fmla="*/ 97 h 106"/>
                  <a:gd name="T78" fmla="*/ 94 w 151"/>
                  <a:gd name="T79" fmla="*/ 95 h 106"/>
                  <a:gd name="T80" fmla="*/ 88 w 151"/>
                  <a:gd name="T81" fmla="*/ 93 h 106"/>
                  <a:gd name="T82" fmla="*/ 82 w 151"/>
                  <a:gd name="T83" fmla="*/ 91 h 106"/>
                  <a:gd name="T84" fmla="*/ 76 w 151"/>
                  <a:gd name="T85" fmla="*/ 89 h 106"/>
                  <a:gd name="T86" fmla="*/ 71 w 151"/>
                  <a:gd name="T87" fmla="*/ 87 h 106"/>
                  <a:gd name="T88" fmla="*/ 65 w 151"/>
                  <a:gd name="T89" fmla="*/ 86 h 106"/>
                  <a:gd name="T90" fmla="*/ 57 w 151"/>
                  <a:gd name="T91" fmla="*/ 84 h 106"/>
                  <a:gd name="T92" fmla="*/ 52 w 151"/>
                  <a:gd name="T93" fmla="*/ 82 h 106"/>
                  <a:gd name="T94" fmla="*/ 46 w 151"/>
                  <a:gd name="T95" fmla="*/ 78 h 106"/>
                  <a:gd name="T96" fmla="*/ 38 w 151"/>
                  <a:gd name="T97" fmla="*/ 76 h 106"/>
                  <a:gd name="T98" fmla="*/ 33 w 151"/>
                  <a:gd name="T99" fmla="*/ 72 h 106"/>
                  <a:gd name="T100" fmla="*/ 27 w 151"/>
                  <a:gd name="T101" fmla="*/ 70 h 106"/>
                  <a:gd name="T102" fmla="*/ 21 w 151"/>
                  <a:gd name="T103" fmla="*/ 67 h 106"/>
                  <a:gd name="T104" fmla="*/ 16 w 151"/>
                  <a:gd name="T105" fmla="*/ 65 h 106"/>
                  <a:gd name="T106" fmla="*/ 10 w 151"/>
                  <a:gd name="T107" fmla="*/ 61 h 106"/>
                  <a:gd name="T108" fmla="*/ 4 w 151"/>
                  <a:gd name="T109" fmla="*/ 59 h 106"/>
                  <a:gd name="T110" fmla="*/ 0 w 151"/>
                  <a:gd name="T111" fmla="*/ 0 h 106"/>
                  <a:gd name="T112" fmla="*/ 0 w 151"/>
                  <a:gd name="T113" fmla="*/ 0 h 1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51"/>
                  <a:gd name="T172" fmla="*/ 0 h 106"/>
                  <a:gd name="T173" fmla="*/ 151 w 151"/>
                  <a:gd name="T174" fmla="*/ 106 h 10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51" h="106">
                    <a:moveTo>
                      <a:pt x="0" y="0"/>
                    </a:moveTo>
                    <a:lnTo>
                      <a:pt x="4" y="0"/>
                    </a:lnTo>
                    <a:lnTo>
                      <a:pt x="8" y="2"/>
                    </a:lnTo>
                    <a:lnTo>
                      <a:pt x="12" y="4"/>
                    </a:lnTo>
                    <a:lnTo>
                      <a:pt x="19" y="6"/>
                    </a:lnTo>
                    <a:lnTo>
                      <a:pt x="27" y="9"/>
                    </a:lnTo>
                    <a:lnTo>
                      <a:pt x="31" y="11"/>
                    </a:lnTo>
                    <a:lnTo>
                      <a:pt x="35" y="13"/>
                    </a:lnTo>
                    <a:lnTo>
                      <a:pt x="38" y="15"/>
                    </a:lnTo>
                    <a:lnTo>
                      <a:pt x="44" y="17"/>
                    </a:lnTo>
                    <a:lnTo>
                      <a:pt x="50" y="19"/>
                    </a:lnTo>
                    <a:lnTo>
                      <a:pt x="56" y="19"/>
                    </a:lnTo>
                    <a:lnTo>
                      <a:pt x="59" y="21"/>
                    </a:lnTo>
                    <a:lnTo>
                      <a:pt x="67" y="23"/>
                    </a:lnTo>
                    <a:lnTo>
                      <a:pt x="73" y="25"/>
                    </a:lnTo>
                    <a:lnTo>
                      <a:pt x="78" y="27"/>
                    </a:lnTo>
                    <a:lnTo>
                      <a:pt x="86" y="29"/>
                    </a:lnTo>
                    <a:lnTo>
                      <a:pt x="92" y="32"/>
                    </a:lnTo>
                    <a:lnTo>
                      <a:pt x="97" y="32"/>
                    </a:lnTo>
                    <a:lnTo>
                      <a:pt x="105" y="34"/>
                    </a:lnTo>
                    <a:lnTo>
                      <a:pt x="111" y="36"/>
                    </a:lnTo>
                    <a:lnTo>
                      <a:pt x="118" y="38"/>
                    </a:lnTo>
                    <a:lnTo>
                      <a:pt x="126" y="40"/>
                    </a:lnTo>
                    <a:lnTo>
                      <a:pt x="132" y="40"/>
                    </a:lnTo>
                    <a:lnTo>
                      <a:pt x="139" y="42"/>
                    </a:lnTo>
                    <a:lnTo>
                      <a:pt x="147" y="44"/>
                    </a:lnTo>
                    <a:lnTo>
                      <a:pt x="151" y="106"/>
                    </a:lnTo>
                    <a:lnTo>
                      <a:pt x="149" y="106"/>
                    </a:lnTo>
                    <a:lnTo>
                      <a:pt x="145" y="106"/>
                    </a:lnTo>
                    <a:lnTo>
                      <a:pt x="141" y="105"/>
                    </a:lnTo>
                    <a:lnTo>
                      <a:pt x="135" y="105"/>
                    </a:lnTo>
                    <a:lnTo>
                      <a:pt x="132" y="103"/>
                    </a:lnTo>
                    <a:lnTo>
                      <a:pt x="128" y="103"/>
                    </a:lnTo>
                    <a:lnTo>
                      <a:pt x="124" y="101"/>
                    </a:lnTo>
                    <a:lnTo>
                      <a:pt x="118" y="101"/>
                    </a:lnTo>
                    <a:lnTo>
                      <a:pt x="114" y="99"/>
                    </a:lnTo>
                    <a:lnTo>
                      <a:pt x="109" y="99"/>
                    </a:lnTo>
                    <a:lnTo>
                      <a:pt x="105" y="97"/>
                    </a:lnTo>
                    <a:lnTo>
                      <a:pt x="99" y="97"/>
                    </a:lnTo>
                    <a:lnTo>
                      <a:pt x="94" y="95"/>
                    </a:lnTo>
                    <a:lnTo>
                      <a:pt x="88" y="93"/>
                    </a:lnTo>
                    <a:lnTo>
                      <a:pt x="82" y="91"/>
                    </a:lnTo>
                    <a:lnTo>
                      <a:pt x="76" y="89"/>
                    </a:lnTo>
                    <a:lnTo>
                      <a:pt x="71" y="87"/>
                    </a:lnTo>
                    <a:lnTo>
                      <a:pt x="65" y="86"/>
                    </a:lnTo>
                    <a:lnTo>
                      <a:pt x="57" y="84"/>
                    </a:lnTo>
                    <a:lnTo>
                      <a:pt x="52" y="82"/>
                    </a:lnTo>
                    <a:lnTo>
                      <a:pt x="46" y="78"/>
                    </a:lnTo>
                    <a:lnTo>
                      <a:pt x="38" y="76"/>
                    </a:lnTo>
                    <a:lnTo>
                      <a:pt x="33" y="72"/>
                    </a:lnTo>
                    <a:lnTo>
                      <a:pt x="27" y="70"/>
                    </a:lnTo>
                    <a:lnTo>
                      <a:pt x="21" y="67"/>
                    </a:lnTo>
                    <a:lnTo>
                      <a:pt x="16" y="65"/>
                    </a:lnTo>
                    <a:lnTo>
                      <a:pt x="10" y="61"/>
                    </a:lnTo>
                    <a:lnTo>
                      <a:pt x="4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4" name="Freeform 137"/>
              <p:cNvSpPr>
                <a:spLocks/>
              </p:cNvSpPr>
              <p:nvPr/>
            </p:nvSpPr>
            <p:spPr bwMode="auto">
              <a:xfrm>
                <a:off x="2324" y="3483"/>
                <a:ext cx="74" cy="35"/>
              </a:xfrm>
              <a:custGeom>
                <a:avLst/>
                <a:gdLst>
                  <a:gd name="T0" fmla="*/ 0 w 178"/>
                  <a:gd name="T1" fmla="*/ 0 h 84"/>
                  <a:gd name="T2" fmla="*/ 1 w 178"/>
                  <a:gd name="T3" fmla="*/ 0 h 84"/>
                  <a:gd name="T4" fmla="*/ 3 w 178"/>
                  <a:gd name="T5" fmla="*/ 2 h 84"/>
                  <a:gd name="T6" fmla="*/ 9 w 178"/>
                  <a:gd name="T7" fmla="*/ 4 h 84"/>
                  <a:gd name="T8" fmla="*/ 15 w 178"/>
                  <a:gd name="T9" fmla="*/ 6 h 84"/>
                  <a:gd name="T10" fmla="*/ 22 w 178"/>
                  <a:gd name="T11" fmla="*/ 8 h 84"/>
                  <a:gd name="T12" fmla="*/ 26 w 178"/>
                  <a:gd name="T13" fmla="*/ 8 h 84"/>
                  <a:gd name="T14" fmla="*/ 30 w 178"/>
                  <a:gd name="T15" fmla="*/ 10 h 84"/>
                  <a:gd name="T16" fmla="*/ 34 w 178"/>
                  <a:gd name="T17" fmla="*/ 12 h 84"/>
                  <a:gd name="T18" fmla="*/ 39 w 178"/>
                  <a:gd name="T19" fmla="*/ 14 h 84"/>
                  <a:gd name="T20" fmla="*/ 43 w 178"/>
                  <a:gd name="T21" fmla="*/ 14 h 84"/>
                  <a:gd name="T22" fmla="*/ 49 w 178"/>
                  <a:gd name="T23" fmla="*/ 14 h 84"/>
                  <a:gd name="T24" fmla="*/ 55 w 178"/>
                  <a:gd name="T25" fmla="*/ 16 h 84"/>
                  <a:gd name="T26" fmla="*/ 60 w 178"/>
                  <a:gd name="T27" fmla="*/ 18 h 84"/>
                  <a:gd name="T28" fmla="*/ 68 w 178"/>
                  <a:gd name="T29" fmla="*/ 18 h 84"/>
                  <a:gd name="T30" fmla="*/ 74 w 178"/>
                  <a:gd name="T31" fmla="*/ 18 h 84"/>
                  <a:gd name="T32" fmla="*/ 81 w 178"/>
                  <a:gd name="T33" fmla="*/ 19 h 84"/>
                  <a:gd name="T34" fmla="*/ 89 w 178"/>
                  <a:gd name="T35" fmla="*/ 19 h 84"/>
                  <a:gd name="T36" fmla="*/ 95 w 178"/>
                  <a:gd name="T37" fmla="*/ 19 h 84"/>
                  <a:gd name="T38" fmla="*/ 102 w 178"/>
                  <a:gd name="T39" fmla="*/ 19 h 84"/>
                  <a:gd name="T40" fmla="*/ 108 w 178"/>
                  <a:gd name="T41" fmla="*/ 19 h 84"/>
                  <a:gd name="T42" fmla="*/ 112 w 178"/>
                  <a:gd name="T43" fmla="*/ 19 h 84"/>
                  <a:gd name="T44" fmla="*/ 115 w 178"/>
                  <a:gd name="T45" fmla="*/ 19 h 84"/>
                  <a:gd name="T46" fmla="*/ 119 w 178"/>
                  <a:gd name="T47" fmla="*/ 19 h 84"/>
                  <a:gd name="T48" fmla="*/ 123 w 178"/>
                  <a:gd name="T49" fmla="*/ 19 h 84"/>
                  <a:gd name="T50" fmla="*/ 129 w 178"/>
                  <a:gd name="T51" fmla="*/ 19 h 84"/>
                  <a:gd name="T52" fmla="*/ 133 w 178"/>
                  <a:gd name="T53" fmla="*/ 19 h 84"/>
                  <a:gd name="T54" fmla="*/ 136 w 178"/>
                  <a:gd name="T55" fmla="*/ 19 h 84"/>
                  <a:gd name="T56" fmla="*/ 140 w 178"/>
                  <a:gd name="T57" fmla="*/ 19 h 84"/>
                  <a:gd name="T58" fmla="*/ 146 w 178"/>
                  <a:gd name="T59" fmla="*/ 19 h 84"/>
                  <a:gd name="T60" fmla="*/ 152 w 178"/>
                  <a:gd name="T61" fmla="*/ 19 h 84"/>
                  <a:gd name="T62" fmla="*/ 155 w 178"/>
                  <a:gd name="T63" fmla="*/ 19 h 84"/>
                  <a:gd name="T64" fmla="*/ 178 w 178"/>
                  <a:gd name="T65" fmla="*/ 77 h 84"/>
                  <a:gd name="T66" fmla="*/ 176 w 178"/>
                  <a:gd name="T67" fmla="*/ 77 h 84"/>
                  <a:gd name="T68" fmla="*/ 174 w 178"/>
                  <a:gd name="T69" fmla="*/ 77 h 84"/>
                  <a:gd name="T70" fmla="*/ 171 w 178"/>
                  <a:gd name="T71" fmla="*/ 78 h 84"/>
                  <a:gd name="T72" fmla="*/ 167 w 178"/>
                  <a:gd name="T73" fmla="*/ 78 h 84"/>
                  <a:gd name="T74" fmla="*/ 163 w 178"/>
                  <a:gd name="T75" fmla="*/ 78 h 84"/>
                  <a:gd name="T76" fmla="*/ 159 w 178"/>
                  <a:gd name="T77" fmla="*/ 80 h 84"/>
                  <a:gd name="T78" fmla="*/ 155 w 178"/>
                  <a:gd name="T79" fmla="*/ 80 h 84"/>
                  <a:gd name="T80" fmla="*/ 152 w 178"/>
                  <a:gd name="T81" fmla="*/ 82 h 84"/>
                  <a:gd name="T82" fmla="*/ 148 w 178"/>
                  <a:gd name="T83" fmla="*/ 82 h 84"/>
                  <a:gd name="T84" fmla="*/ 142 w 178"/>
                  <a:gd name="T85" fmla="*/ 82 h 84"/>
                  <a:gd name="T86" fmla="*/ 138 w 178"/>
                  <a:gd name="T87" fmla="*/ 84 h 84"/>
                  <a:gd name="T88" fmla="*/ 135 w 178"/>
                  <a:gd name="T89" fmla="*/ 84 h 84"/>
                  <a:gd name="T90" fmla="*/ 129 w 178"/>
                  <a:gd name="T91" fmla="*/ 84 h 84"/>
                  <a:gd name="T92" fmla="*/ 121 w 178"/>
                  <a:gd name="T93" fmla="*/ 84 h 84"/>
                  <a:gd name="T94" fmla="*/ 117 w 178"/>
                  <a:gd name="T95" fmla="*/ 84 h 84"/>
                  <a:gd name="T96" fmla="*/ 110 w 178"/>
                  <a:gd name="T97" fmla="*/ 84 h 84"/>
                  <a:gd name="T98" fmla="*/ 104 w 178"/>
                  <a:gd name="T99" fmla="*/ 84 h 84"/>
                  <a:gd name="T100" fmla="*/ 98 w 178"/>
                  <a:gd name="T101" fmla="*/ 84 h 84"/>
                  <a:gd name="T102" fmla="*/ 91 w 178"/>
                  <a:gd name="T103" fmla="*/ 82 h 84"/>
                  <a:gd name="T104" fmla="*/ 85 w 178"/>
                  <a:gd name="T105" fmla="*/ 82 h 84"/>
                  <a:gd name="T106" fmla="*/ 77 w 178"/>
                  <a:gd name="T107" fmla="*/ 82 h 84"/>
                  <a:gd name="T108" fmla="*/ 72 w 178"/>
                  <a:gd name="T109" fmla="*/ 80 h 84"/>
                  <a:gd name="T110" fmla="*/ 64 w 178"/>
                  <a:gd name="T111" fmla="*/ 78 h 84"/>
                  <a:gd name="T112" fmla="*/ 57 w 178"/>
                  <a:gd name="T113" fmla="*/ 78 h 84"/>
                  <a:gd name="T114" fmla="*/ 49 w 178"/>
                  <a:gd name="T115" fmla="*/ 77 h 84"/>
                  <a:gd name="T116" fmla="*/ 41 w 178"/>
                  <a:gd name="T117" fmla="*/ 75 h 84"/>
                  <a:gd name="T118" fmla="*/ 34 w 178"/>
                  <a:gd name="T119" fmla="*/ 73 h 84"/>
                  <a:gd name="T120" fmla="*/ 26 w 178"/>
                  <a:gd name="T121" fmla="*/ 69 h 84"/>
                  <a:gd name="T122" fmla="*/ 0 w 178"/>
                  <a:gd name="T123" fmla="*/ 0 h 84"/>
                  <a:gd name="T124" fmla="*/ 0 w 178"/>
                  <a:gd name="T125" fmla="*/ 0 h 8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8"/>
                  <a:gd name="T190" fmla="*/ 0 h 84"/>
                  <a:gd name="T191" fmla="*/ 178 w 178"/>
                  <a:gd name="T192" fmla="*/ 84 h 8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8" h="84">
                    <a:moveTo>
                      <a:pt x="0" y="0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9" y="4"/>
                    </a:lnTo>
                    <a:lnTo>
                      <a:pt x="15" y="6"/>
                    </a:lnTo>
                    <a:lnTo>
                      <a:pt x="22" y="8"/>
                    </a:lnTo>
                    <a:lnTo>
                      <a:pt x="26" y="8"/>
                    </a:lnTo>
                    <a:lnTo>
                      <a:pt x="30" y="10"/>
                    </a:lnTo>
                    <a:lnTo>
                      <a:pt x="34" y="12"/>
                    </a:lnTo>
                    <a:lnTo>
                      <a:pt x="39" y="14"/>
                    </a:lnTo>
                    <a:lnTo>
                      <a:pt x="43" y="14"/>
                    </a:lnTo>
                    <a:lnTo>
                      <a:pt x="49" y="14"/>
                    </a:lnTo>
                    <a:lnTo>
                      <a:pt x="55" y="16"/>
                    </a:lnTo>
                    <a:lnTo>
                      <a:pt x="60" y="18"/>
                    </a:lnTo>
                    <a:lnTo>
                      <a:pt x="68" y="18"/>
                    </a:lnTo>
                    <a:lnTo>
                      <a:pt x="74" y="18"/>
                    </a:lnTo>
                    <a:lnTo>
                      <a:pt x="81" y="19"/>
                    </a:lnTo>
                    <a:lnTo>
                      <a:pt x="89" y="19"/>
                    </a:lnTo>
                    <a:lnTo>
                      <a:pt x="95" y="19"/>
                    </a:lnTo>
                    <a:lnTo>
                      <a:pt x="102" y="19"/>
                    </a:lnTo>
                    <a:lnTo>
                      <a:pt x="108" y="19"/>
                    </a:lnTo>
                    <a:lnTo>
                      <a:pt x="112" y="19"/>
                    </a:lnTo>
                    <a:lnTo>
                      <a:pt x="115" y="19"/>
                    </a:lnTo>
                    <a:lnTo>
                      <a:pt x="119" y="19"/>
                    </a:lnTo>
                    <a:lnTo>
                      <a:pt x="123" y="19"/>
                    </a:lnTo>
                    <a:lnTo>
                      <a:pt x="129" y="19"/>
                    </a:lnTo>
                    <a:lnTo>
                      <a:pt x="133" y="19"/>
                    </a:lnTo>
                    <a:lnTo>
                      <a:pt x="136" y="19"/>
                    </a:lnTo>
                    <a:lnTo>
                      <a:pt x="140" y="19"/>
                    </a:lnTo>
                    <a:lnTo>
                      <a:pt x="146" y="19"/>
                    </a:lnTo>
                    <a:lnTo>
                      <a:pt x="152" y="19"/>
                    </a:lnTo>
                    <a:lnTo>
                      <a:pt x="155" y="19"/>
                    </a:lnTo>
                    <a:lnTo>
                      <a:pt x="178" y="77"/>
                    </a:lnTo>
                    <a:lnTo>
                      <a:pt x="176" y="77"/>
                    </a:lnTo>
                    <a:lnTo>
                      <a:pt x="174" y="77"/>
                    </a:lnTo>
                    <a:lnTo>
                      <a:pt x="171" y="78"/>
                    </a:lnTo>
                    <a:lnTo>
                      <a:pt x="167" y="78"/>
                    </a:lnTo>
                    <a:lnTo>
                      <a:pt x="163" y="78"/>
                    </a:lnTo>
                    <a:lnTo>
                      <a:pt x="159" y="80"/>
                    </a:lnTo>
                    <a:lnTo>
                      <a:pt x="155" y="80"/>
                    </a:lnTo>
                    <a:lnTo>
                      <a:pt x="152" y="82"/>
                    </a:lnTo>
                    <a:lnTo>
                      <a:pt x="148" y="82"/>
                    </a:lnTo>
                    <a:lnTo>
                      <a:pt x="142" y="82"/>
                    </a:lnTo>
                    <a:lnTo>
                      <a:pt x="138" y="84"/>
                    </a:lnTo>
                    <a:lnTo>
                      <a:pt x="135" y="84"/>
                    </a:lnTo>
                    <a:lnTo>
                      <a:pt x="129" y="84"/>
                    </a:lnTo>
                    <a:lnTo>
                      <a:pt x="121" y="84"/>
                    </a:lnTo>
                    <a:lnTo>
                      <a:pt x="117" y="84"/>
                    </a:lnTo>
                    <a:lnTo>
                      <a:pt x="110" y="84"/>
                    </a:lnTo>
                    <a:lnTo>
                      <a:pt x="104" y="84"/>
                    </a:lnTo>
                    <a:lnTo>
                      <a:pt x="98" y="84"/>
                    </a:lnTo>
                    <a:lnTo>
                      <a:pt x="91" y="82"/>
                    </a:lnTo>
                    <a:lnTo>
                      <a:pt x="85" y="82"/>
                    </a:lnTo>
                    <a:lnTo>
                      <a:pt x="77" y="82"/>
                    </a:lnTo>
                    <a:lnTo>
                      <a:pt x="72" y="80"/>
                    </a:lnTo>
                    <a:lnTo>
                      <a:pt x="64" y="78"/>
                    </a:lnTo>
                    <a:lnTo>
                      <a:pt x="57" y="78"/>
                    </a:lnTo>
                    <a:lnTo>
                      <a:pt x="49" y="77"/>
                    </a:lnTo>
                    <a:lnTo>
                      <a:pt x="41" y="75"/>
                    </a:lnTo>
                    <a:lnTo>
                      <a:pt x="34" y="73"/>
                    </a:lnTo>
                    <a:lnTo>
                      <a:pt x="26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5" name="Freeform 138"/>
              <p:cNvSpPr>
                <a:spLocks/>
              </p:cNvSpPr>
              <p:nvPr/>
            </p:nvSpPr>
            <p:spPr bwMode="auto">
              <a:xfrm>
                <a:off x="2340" y="3527"/>
                <a:ext cx="72" cy="32"/>
              </a:xfrm>
              <a:custGeom>
                <a:avLst/>
                <a:gdLst>
                  <a:gd name="T0" fmla="*/ 0 w 173"/>
                  <a:gd name="T1" fmla="*/ 0 h 76"/>
                  <a:gd name="T2" fmla="*/ 1 w 173"/>
                  <a:gd name="T3" fmla="*/ 0 h 76"/>
                  <a:gd name="T4" fmla="*/ 3 w 173"/>
                  <a:gd name="T5" fmla="*/ 0 h 76"/>
                  <a:gd name="T6" fmla="*/ 9 w 173"/>
                  <a:gd name="T7" fmla="*/ 2 h 76"/>
                  <a:gd name="T8" fmla="*/ 15 w 173"/>
                  <a:gd name="T9" fmla="*/ 4 h 76"/>
                  <a:gd name="T10" fmla="*/ 20 w 173"/>
                  <a:gd name="T11" fmla="*/ 6 h 76"/>
                  <a:gd name="T12" fmla="*/ 24 w 173"/>
                  <a:gd name="T13" fmla="*/ 8 h 76"/>
                  <a:gd name="T14" fmla="*/ 28 w 173"/>
                  <a:gd name="T15" fmla="*/ 10 h 76"/>
                  <a:gd name="T16" fmla="*/ 32 w 173"/>
                  <a:gd name="T17" fmla="*/ 10 h 76"/>
                  <a:gd name="T18" fmla="*/ 38 w 173"/>
                  <a:gd name="T19" fmla="*/ 11 h 76"/>
                  <a:gd name="T20" fmla="*/ 41 w 173"/>
                  <a:gd name="T21" fmla="*/ 11 h 76"/>
                  <a:gd name="T22" fmla="*/ 47 w 173"/>
                  <a:gd name="T23" fmla="*/ 11 h 76"/>
                  <a:gd name="T24" fmla="*/ 53 w 173"/>
                  <a:gd name="T25" fmla="*/ 11 h 76"/>
                  <a:gd name="T26" fmla="*/ 58 w 173"/>
                  <a:gd name="T27" fmla="*/ 13 h 76"/>
                  <a:gd name="T28" fmla="*/ 64 w 173"/>
                  <a:gd name="T29" fmla="*/ 13 h 76"/>
                  <a:gd name="T30" fmla="*/ 70 w 173"/>
                  <a:gd name="T31" fmla="*/ 15 h 76"/>
                  <a:gd name="T32" fmla="*/ 77 w 173"/>
                  <a:gd name="T33" fmla="*/ 15 h 76"/>
                  <a:gd name="T34" fmla="*/ 83 w 173"/>
                  <a:gd name="T35" fmla="*/ 15 h 76"/>
                  <a:gd name="T36" fmla="*/ 91 w 173"/>
                  <a:gd name="T37" fmla="*/ 15 h 76"/>
                  <a:gd name="T38" fmla="*/ 98 w 173"/>
                  <a:gd name="T39" fmla="*/ 15 h 76"/>
                  <a:gd name="T40" fmla="*/ 102 w 173"/>
                  <a:gd name="T41" fmla="*/ 15 h 76"/>
                  <a:gd name="T42" fmla="*/ 106 w 173"/>
                  <a:gd name="T43" fmla="*/ 15 h 76"/>
                  <a:gd name="T44" fmla="*/ 110 w 173"/>
                  <a:gd name="T45" fmla="*/ 15 h 76"/>
                  <a:gd name="T46" fmla="*/ 114 w 173"/>
                  <a:gd name="T47" fmla="*/ 15 h 76"/>
                  <a:gd name="T48" fmla="*/ 117 w 173"/>
                  <a:gd name="T49" fmla="*/ 15 h 76"/>
                  <a:gd name="T50" fmla="*/ 121 w 173"/>
                  <a:gd name="T51" fmla="*/ 13 h 76"/>
                  <a:gd name="T52" fmla="*/ 127 w 173"/>
                  <a:gd name="T53" fmla="*/ 13 h 76"/>
                  <a:gd name="T54" fmla="*/ 131 w 173"/>
                  <a:gd name="T55" fmla="*/ 13 h 76"/>
                  <a:gd name="T56" fmla="*/ 135 w 173"/>
                  <a:gd name="T57" fmla="*/ 11 h 76"/>
                  <a:gd name="T58" fmla="*/ 140 w 173"/>
                  <a:gd name="T59" fmla="*/ 11 h 76"/>
                  <a:gd name="T60" fmla="*/ 144 w 173"/>
                  <a:gd name="T61" fmla="*/ 11 h 76"/>
                  <a:gd name="T62" fmla="*/ 148 w 173"/>
                  <a:gd name="T63" fmla="*/ 11 h 76"/>
                  <a:gd name="T64" fmla="*/ 173 w 173"/>
                  <a:gd name="T65" fmla="*/ 67 h 76"/>
                  <a:gd name="T66" fmla="*/ 171 w 173"/>
                  <a:gd name="T67" fmla="*/ 67 h 76"/>
                  <a:gd name="T68" fmla="*/ 169 w 173"/>
                  <a:gd name="T69" fmla="*/ 67 h 76"/>
                  <a:gd name="T70" fmla="*/ 165 w 173"/>
                  <a:gd name="T71" fmla="*/ 69 h 76"/>
                  <a:gd name="T72" fmla="*/ 159 w 173"/>
                  <a:gd name="T73" fmla="*/ 70 h 76"/>
                  <a:gd name="T74" fmla="*/ 154 w 173"/>
                  <a:gd name="T75" fmla="*/ 70 h 76"/>
                  <a:gd name="T76" fmla="*/ 146 w 173"/>
                  <a:gd name="T77" fmla="*/ 72 h 76"/>
                  <a:gd name="T78" fmla="*/ 142 w 173"/>
                  <a:gd name="T79" fmla="*/ 72 h 76"/>
                  <a:gd name="T80" fmla="*/ 138 w 173"/>
                  <a:gd name="T81" fmla="*/ 74 h 76"/>
                  <a:gd name="T82" fmla="*/ 133 w 173"/>
                  <a:gd name="T83" fmla="*/ 74 h 76"/>
                  <a:gd name="T84" fmla="*/ 129 w 173"/>
                  <a:gd name="T85" fmla="*/ 76 h 76"/>
                  <a:gd name="T86" fmla="*/ 123 w 173"/>
                  <a:gd name="T87" fmla="*/ 76 h 76"/>
                  <a:gd name="T88" fmla="*/ 117 w 173"/>
                  <a:gd name="T89" fmla="*/ 76 h 76"/>
                  <a:gd name="T90" fmla="*/ 112 w 173"/>
                  <a:gd name="T91" fmla="*/ 76 h 76"/>
                  <a:gd name="T92" fmla="*/ 108 w 173"/>
                  <a:gd name="T93" fmla="*/ 76 h 76"/>
                  <a:gd name="T94" fmla="*/ 100 w 173"/>
                  <a:gd name="T95" fmla="*/ 76 h 76"/>
                  <a:gd name="T96" fmla="*/ 95 w 173"/>
                  <a:gd name="T97" fmla="*/ 76 h 76"/>
                  <a:gd name="T98" fmla="*/ 89 w 173"/>
                  <a:gd name="T99" fmla="*/ 76 h 76"/>
                  <a:gd name="T100" fmla="*/ 83 w 173"/>
                  <a:gd name="T101" fmla="*/ 76 h 76"/>
                  <a:gd name="T102" fmla="*/ 76 w 173"/>
                  <a:gd name="T103" fmla="*/ 76 h 76"/>
                  <a:gd name="T104" fmla="*/ 70 w 173"/>
                  <a:gd name="T105" fmla="*/ 76 h 76"/>
                  <a:gd name="T106" fmla="*/ 62 w 173"/>
                  <a:gd name="T107" fmla="*/ 74 h 76"/>
                  <a:gd name="T108" fmla="*/ 55 w 173"/>
                  <a:gd name="T109" fmla="*/ 74 h 76"/>
                  <a:gd name="T110" fmla="*/ 49 w 173"/>
                  <a:gd name="T111" fmla="*/ 72 h 76"/>
                  <a:gd name="T112" fmla="*/ 41 w 173"/>
                  <a:gd name="T113" fmla="*/ 72 h 76"/>
                  <a:gd name="T114" fmla="*/ 34 w 173"/>
                  <a:gd name="T115" fmla="*/ 70 h 76"/>
                  <a:gd name="T116" fmla="*/ 28 w 173"/>
                  <a:gd name="T117" fmla="*/ 69 h 76"/>
                  <a:gd name="T118" fmla="*/ 0 w 173"/>
                  <a:gd name="T119" fmla="*/ 0 h 76"/>
                  <a:gd name="T120" fmla="*/ 0 w 173"/>
                  <a:gd name="T121" fmla="*/ 0 h 7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3"/>
                  <a:gd name="T184" fmla="*/ 0 h 76"/>
                  <a:gd name="T185" fmla="*/ 173 w 173"/>
                  <a:gd name="T186" fmla="*/ 76 h 7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3" h="76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9" y="2"/>
                    </a:lnTo>
                    <a:lnTo>
                      <a:pt x="15" y="4"/>
                    </a:lnTo>
                    <a:lnTo>
                      <a:pt x="20" y="6"/>
                    </a:lnTo>
                    <a:lnTo>
                      <a:pt x="24" y="8"/>
                    </a:lnTo>
                    <a:lnTo>
                      <a:pt x="28" y="10"/>
                    </a:lnTo>
                    <a:lnTo>
                      <a:pt x="32" y="10"/>
                    </a:lnTo>
                    <a:lnTo>
                      <a:pt x="38" y="11"/>
                    </a:lnTo>
                    <a:lnTo>
                      <a:pt x="41" y="11"/>
                    </a:lnTo>
                    <a:lnTo>
                      <a:pt x="47" y="11"/>
                    </a:lnTo>
                    <a:lnTo>
                      <a:pt x="53" y="11"/>
                    </a:lnTo>
                    <a:lnTo>
                      <a:pt x="58" y="13"/>
                    </a:lnTo>
                    <a:lnTo>
                      <a:pt x="64" y="13"/>
                    </a:lnTo>
                    <a:lnTo>
                      <a:pt x="70" y="15"/>
                    </a:lnTo>
                    <a:lnTo>
                      <a:pt x="77" y="15"/>
                    </a:lnTo>
                    <a:lnTo>
                      <a:pt x="83" y="15"/>
                    </a:lnTo>
                    <a:lnTo>
                      <a:pt x="91" y="15"/>
                    </a:lnTo>
                    <a:lnTo>
                      <a:pt x="98" y="15"/>
                    </a:lnTo>
                    <a:lnTo>
                      <a:pt x="102" y="15"/>
                    </a:lnTo>
                    <a:lnTo>
                      <a:pt x="106" y="15"/>
                    </a:lnTo>
                    <a:lnTo>
                      <a:pt x="110" y="15"/>
                    </a:lnTo>
                    <a:lnTo>
                      <a:pt x="114" y="15"/>
                    </a:lnTo>
                    <a:lnTo>
                      <a:pt x="117" y="15"/>
                    </a:lnTo>
                    <a:lnTo>
                      <a:pt x="121" y="13"/>
                    </a:lnTo>
                    <a:lnTo>
                      <a:pt x="127" y="13"/>
                    </a:lnTo>
                    <a:lnTo>
                      <a:pt x="131" y="13"/>
                    </a:lnTo>
                    <a:lnTo>
                      <a:pt x="135" y="11"/>
                    </a:lnTo>
                    <a:lnTo>
                      <a:pt x="140" y="11"/>
                    </a:lnTo>
                    <a:lnTo>
                      <a:pt x="144" y="11"/>
                    </a:lnTo>
                    <a:lnTo>
                      <a:pt x="148" y="11"/>
                    </a:lnTo>
                    <a:lnTo>
                      <a:pt x="173" y="67"/>
                    </a:lnTo>
                    <a:lnTo>
                      <a:pt x="171" y="67"/>
                    </a:lnTo>
                    <a:lnTo>
                      <a:pt x="169" y="67"/>
                    </a:lnTo>
                    <a:lnTo>
                      <a:pt x="165" y="69"/>
                    </a:lnTo>
                    <a:lnTo>
                      <a:pt x="159" y="70"/>
                    </a:lnTo>
                    <a:lnTo>
                      <a:pt x="154" y="70"/>
                    </a:lnTo>
                    <a:lnTo>
                      <a:pt x="146" y="72"/>
                    </a:lnTo>
                    <a:lnTo>
                      <a:pt x="142" y="72"/>
                    </a:lnTo>
                    <a:lnTo>
                      <a:pt x="138" y="74"/>
                    </a:lnTo>
                    <a:lnTo>
                      <a:pt x="133" y="74"/>
                    </a:lnTo>
                    <a:lnTo>
                      <a:pt x="129" y="76"/>
                    </a:lnTo>
                    <a:lnTo>
                      <a:pt x="123" y="76"/>
                    </a:lnTo>
                    <a:lnTo>
                      <a:pt x="117" y="76"/>
                    </a:lnTo>
                    <a:lnTo>
                      <a:pt x="112" y="76"/>
                    </a:lnTo>
                    <a:lnTo>
                      <a:pt x="108" y="76"/>
                    </a:lnTo>
                    <a:lnTo>
                      <a:pt x="100" y="76"/>
                    </a:lnTo>
                    <a:lnTo>
                      <a:pt x="95" y="76"/>
                    </a:lnTo>
                    <a:lnTo>
                      <a:pt x="89" y="76"/>
                    </a:lnTo>
                    <a:lnTo>
                      <a:pt x="83" y="76"/>
                    </a:lnTo>
                    <a:lnTo>
                      <a:pt x="76" y="76"/>
                    </a:lnTo>
                    <a:lnTo>
                      <a:pt x="70" y="76"/>
                    </a:lnTo>
                    <a:lnTo>
                      <a:pt x="62" y="74"/>
                    </a:lnTo>
                    <a:lnTo>
                      <a:pt x="55" y="74"/>
                    </a:lnTo>
                    <a:lnTo>
                      <a:pt x="49" y="72"/>
                    </a:lnTo>
                    <a:lnTo>
                      <a:pt x="41" y="72"/>
                    </a:lnTo>
                    <a:lnTo>
                      <a:pt x="34" y="70"/>
                    </a:lnTo>
                    <a:lnTo>
                      <a:pt x="28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6" name="Freeform 139"/>
              <p:cNvSpPr>
                <a:spLocks/>
              </p:cNvSpPr>
              <p:nvPr/>
            </p:nvSpPr>
            <p:spPr bwMode="auto">
              <a:xfrm>
                <a:off x="2356" y="3574"/>
                <a:ext cx="70" cy="29"/>
              </a:xfrm>
              <a:custGeom>
                <a:avLst/>
                <a:gdLst>
                  <a:gd name="T0" fmla="*/ 0 w 169"/>
                  <a:gd name="T1" fmla="*/ 0 h 71"/>
                  <a:gd name="T2" fmla="*/ 1 w 169"/>
                  <a:gd name="T3" fmla="*/ 0 h 71"/>
                  <a:gd name="T4" fmla="*/ 3 w 169"/>
                  <a:gd name="T5" fmla="*/ 0 h 71"/>
                  <a:gd name="T6" fmla="*/ 9 w 169"/>
                  <a:gd name="T7" fmla="*/ 2 h 71"/>
                  <a:gd name="T8" fmla="*/ 13 w 169"/>
                  <a:gd name="T9" fmla="*/ 2 h 71"/>
                  <a:gd name="T10" fmla="*/ 19 w 169"/>
                  <a:gd name="T11" fmla="*/ 4 h 71"/>
                  <a:gd name="T12" fmla="*/ 22 w 169"/>
                  <a:gd name="T13" fmla="*/ 4 h 71"/>
                  <a:gd name="T14" fmla="*/ 26 w 169"/>
                  <a:gd name="T15" fmla="*/ 6 h 71"/>
                  <a:gd name="T16" fmla="*/ 30 w 169"/>
                  <a:gd name="T17" fmla="*/ 6 h 71"/>
                  <a:gd name="T18" fmla="*/ 34 w 169"/>
                  <a:gd name="T19" fmla="*/ 8 h 71"/>
                  <a:gd name="T20" fmla="*/ 39 w 169"/>
                  <a:gd name="T21" fmla="*/ 8 h 71"/>
                  <a:gd name="T22" fmla="*/ 43 w 169"/>
                  <a:gd name="T23" fmla="*/ 8 h 71"/>
                  <a:gd name="T24" fmla="*/ 49 w 169"/>
                  <a:gd name="T25" fmla="*/ 8 h 71"/>
                  <a:gd name="T26" fmla="*/ 55 w 169"/>
                  <a:gd name="T27" fmla="*/ 8 h 71"/>
                  <a:gd name="T28" fmla="*/ 60 w 169"/>
                  <a:gd name="T29" fmla="*/ 8 h 71"/>
                  <a:gd name="T30" fmla="*/ 66 w 169"/>
                  <a:gd name="T31" fmla="*/ 10 h 71"/>
                  <a:gd name="T32" fmla="*/ 72 w 169"/>
                  <a:gd name="T33" fmla="*/ 10 h 71"/>
                  <a:gd name="T34" fmla="*/ 79 w 169"/>
                  <a:gd name="T35" fmla="*/ 10 h 71"/>
                  <a:gd name="T36" fmla="*/ 87 w 169"/>
                  <a:gd name="T37" fmla="*/ 10 h 71"/>
                  <a:gd name="T38" fmla="*/ 93 w 169"/>
                  <a:gd name="T39" fmla="*/ 8 h 71"/>
                  <a:gd name="T40" fmla="*/ 97 w 169"/>
                  <a:gd name="T41" fmla="*/ 8 h 71"/>
                  <a:gd name="T42" fmla="*/ 100 w 169"/>
                  <a:gd name="T43" fmla="*/ 8 h 71"/>
                  <a:gd name="T44" fmla="*/ 104 w 169"/>
                  <a:gd name="T45" fmla="*/ 8 h 71"/>
                  <a:gd name="T46" fmla="*/ 110 w 169"/>
                  <a:gd name="T47" fmla="*/ 8 h 71"/>
                  <a:gd name="T48" fmla="*/ 114 w 169"/>
                  <a:gd name="T49" fmla="*/ 8 h 71"/>
                  <a:gd name="T50" fmla="*/ 117 w 169"/>
                  <a:gd name="T51" fmla="*/ 6 h 71"/>
                  <a:gd name="T52" fmla="*/ 121 w 169"/>
                  <a:gd name="T53" fmla="*/ 6 h 71"/>
                  <a:gd name="T54" fmla="*/ 125 w 169"/>
                  <a:gd name="T55" fmla="*/ 6 h 71"/>
                  <a:gd name="T56" fmla="*/ 131 w 169"/>
                  <a:gd name="T57" fmla="*/ 4 h 71"/>
                  <a:gd name="T58" fmla="*/ 135 w 169"/>
                  <a:gd name="T59" fmla="*/ 4 h 71"/>
                  <a:gd name="T60" fmla="*/ 138 w 169"/>
                  <a:gd name="T61" fmla="*/ 4 h 71"/>
                  <a:gd name="T62" fmla="*/ 144 w 169"/>
                  <a:gd name="T63" fmla="*/ 4 h 71"/>
                  <a:gd name="T64" fmla="*/ 169 w 169"/>
                  <a:gd name="T65" fmla="*/ 61 h 71"/>
                  <a:gd name="T66" fmla="*/ 167 w 169"/>
                  <a:gd name="T67" fmla="*/ 61 h 71"/>
                  <a:gd name="T68" fmla="*/ 165 w 169"/>
                  <a:gd name="T69" fmla="*/ 61 h 71"/>
                  <a:gd name="T70" fmla="*/ 161 w 169"/>
                  <a:gd name="T71" fmla="*/ 63 h 71"/>
                  <a:gd name="T72" fmla="*/ 157 w 169"/>
                  <a:gd name="T73" fmla="*/ 65 h 71"/>
                  <a:gd name="T74" fmla="*/ 150 w 169"/>
                  <a:gd name="T75" fmla="*/ 65 h 71"/>
                  <a:gd name="T76" fmla="*/ 144 w 169"/>
                  <a:gd name="T77" fmla="*/ 67 h 71"/>
                  <a:gd name="T78" fmla="*/ 140 w 169"/>
                  <a:gd name="T79" fmla="*/ 67 h 71"/>
                  <a:gd name="T80" fmla="*/ 135 w 169"/>
                  <a:gd name="T81" fmla="*/ 69 h 71"/>
                  <a:gd name="T82" fmla="*/ 131 w 169"/>
                  <a:gd name="T83" fmla="*/ 69 h 71"/>
                  <a:gd name="T84" fmla="*/ 127 w 169"/>
                  <a:gd name="T85" fmla="*/ 71 h 71"/>
                  <a:gd name="T86" fmla="*/ 121 w 169"/>
                  <a:gd name="T87" fmla="*/ 71 h 71"/>
                  <a:gd name="T88" fmla="*/ 116 w 169"/>
                  <a:gd name="T89" fmla="*/ 71 h 71"/>
                  <a:gd name="T90" fmla="*/ 110 w 169"/>
                  <a:gd name="T91" fmla="*/ 71 h 71"/>
                  <a:gd name="T92" fmla="*/ 104 w 169"/>
                  <a:gd name="T93" fmla="*/ 71 h 71"/>
                  <a:gd name="T94" fmla="*/ 98 w 169"/>
                  <a:gd name="T95" fmla="*/ 71 h 71"/>
                  <a:gd name="T96" fmla="*/ 93 w 169"/>
                  <a:gd name="T97" fmla="*/ 71 h 71"/>
                  <a:gd name="T98" fmla="*/ 87 w 169"/>
                  <a:gd name="T99" fmla="*/ 71 h 71"/>
                  <a:gd name="T100" fmla="*/ 81 w 169"/>
                  <a:gd name="T101" fmla="*/ 71 h 71"/>
                  <a:gd name="T102" fmla="*/ 74 w 169"/>
                  <a:gd name="T103" fmla="*/ 71 h 71"/>
                  <a:gd name="T104" fmla="*/ 68 w 169"/>
                  <a:gd name="T105" fmla="*/ 71 h 71"/>
                  <a:gd name="T106" fmla="*/ 60 w 169"/>
                  <a:gd name="T107" fmla="*/ 69 h 71"/>
                  <a:gd name="T108" fmla="*/ 55 w 169"/>
                  <a:gd name="T109" fmla="*/ 69 h 71"/>
                  <a:gd name="T110" fmla="*/ 47 w 169"/>
                  <a:gd name="T111" fmla="*/ 67 h 71"/>
                  <a:gd name="T112" fmla="*/ 39 w 169"/>
                  <a:gd name="T113" fmla="*/ 67 h 71"/>
                  <a:gd name="T114" fmla="*/ 32 w 169"/>
                  <a:gd name="T115" fmla="*/ 65 h 71"/>
                  <a:gd name="T116" fmla="*/ 26 w 169"/>
                  <a:gd name="T117" fmla="*/ 63 h 71"/>
                  <a:gd name="T118" fmla="*/ 0 w 169"/>
                  <a:gd name="T119" fmla="*/ 0 h 71"/>
                  <a:gd name="T120" fmla="*/ 0 w 169"/>
                  <a:gd name="T121" fmla="*/ 0 h 7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9"/>
                  <a:gd name="T184" fmla="*/ 0 h 71"/>
                  <a:gd name="T185" fmla="*/ 169 w 169"/>
                  <a:gd name="T186" fmla="*/ 71 h 7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9" h="71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2" y="4"/>
                    </a:lnTo>
                    <a:lnTo>
                      <a:pt x="26" y="6"/>
                    </a:lnTo>
                    <a:lnTo>
                      <a:pt x="30" y="6"/>
                    </a:lnTo>
                    <a:lnTo>
                      <a:pt x="34" y="8"/>
                    </a:lnTo>
                    <a:lnTo>
                      <a:pt x="39" y="8"/>
                    </a:lnTo>
                    <a:lnTo>
                      <a:pt x="43" y="8"/>
                    </a:lnTo>
                    <a:lnTo>
                      <a:pt x="49" y="8"/>
                    </a:lnTo>
                    <a:lnTo>
                      <a:pt x="55" y="8"/>
                    </a:lnTo>
                    <a:lnTo>
                      <a:pt x="60" y="8"/>
                    </a:lnTo>
                    <a:lnTo>
                      <a:pt x="66" y="10"/>
                    </a:lnTo>
                    <a:lnTo>
                      <a:pt x="72" y="10"/>
                    </a:lnTo>
                    <a:lnTo>
                      <a:pt x="79" y="10"/>
                    </a:lnTo>
                    <a:lnTo>
                      <a:pt x="87" y="10"/>
                    </a:lnTo>
                    <a:lnTo>
                      <a:pt x="93" y="8"/>
                    </a:lnTo>
                    <a:lnTo>
                      <a:pt x="97" y="8"/>
                    </a:lnTo>
                    <a:lnTo>
                      <a:pt x="100" y="8"/>
                    </a:lnTo>
                    <a:lnTo>
                      <a:pt x="104" y="8"/>
                    </a:lnTo>
                    <a:lnTo>
                      <a:pt x="110" y="8"/>
                    </a:lnTo>
                    <a:lnTo>
                      <a:pt x="114" y="8"/>
                    </a:lnTo>
                    <a:lnTo>
                      <a:pt x="117" y="6"/>
                    </a:lnTo>
                    <a:lnTo>
                      <a:pt x="121" y="6"/>
                    </a:lnTo>
                    <a:lnTo>
                      <a:pt x="125" y="6"/>
                    </a:lnTo>
                    <a:lnTo>
                      <a:pt x="131" y="4"/>
                    </a:lnTo>
                    <a:lnTo>
                      <a:pt x="135" y="4"/>
                    </a:lnTo>
                    <a:lnTo>
                      <a:pt x="138" y="4"/>
                    </a:lnTo>
                    <a:lnTo>
                      <a:pt x="144" y="4"/>
                    </a:lnTo>
                    <a:lnTo>
                      <a:pt x="169" y="61"/>
                    </a:lnTo>
                    <a:lnTo>
                      <a:pt x="167" y="61"/>
                    </a:lnTo>
                    <a:lnTo>
                      <a:pt x="165" y="61"/>
                    </a:lnTo>
                    <a:lnTo>
                      <a:pt x="161" y="63"/>
                    </a:lnTo>
                    <a:lnTo>
                      <a:pt x="157" y="65"/>
                    </a:lnTo>
                    <a:lnTo>
                      <a:pt x="150" y="65"/>
                    </a:lnTo>
                    <a:lnTo>
                      <a:pt x="144" y="67"/>
                    </a:lnTo>
                    <a:lnTo>
                      <a:pt x="140" y="67"/>
                    </a:lnTo>
                    <a:lnTo>
                      <a:pt x="135" y="69"/>
                    </a:lnTo>
                    <a:lnTo>
                      <a:pt x="131" y="69"/>
                    </a:lnTo>
                    <a:lnTo>
                      <a:pt x="127" y="71"/>
                    </a:lnTo>
                    <a:lnTo>
                      <a:pt x="121" y="71"/>
                    </a:lnTo>
                    <a:lnTo>
                      <a:pt x="116" y="71"/>
                    </a:lnTo>
                    <a:lnTo>
                      <a:pt x="110" y="71"/>
                    </a:lnTo>
                    <a:lnTo>
                      <a:pt x="104" y="71"/>
                    </a:lnTo>
                    <a:lnTo>
                      <a:pt x="98" y="71"/>
                    </a:lnTo>
                    <a:lnTo>
                      <a:pt x="93" y="71"/>
                    </a:lnTo>
                    <a:lnTo>
                      <a:pt x="87" y="71"/>
                    </a:lnTo>
                    <a:lnTo>
                      <a:pt x="81" y="71"/>
                    </a:lnTo>
                    <a:lnTo>
                      <a:pt x="74" y="71"/>
                    </a:lnTo>
                    <a:lnTo>
                      <a:pt x="68" y="71"/>
                    </a:lnTo>
                    <a:lnTo>
                      <a:pt x="60" y="69"/>
                    </a:lnTo>
                    <a:lnTo>
                      <a:pt x="55" y="69"/>
                    </a:lnTo>
                    <a:lnTo>
                      <a:pt x="47" y="67"/>
                    </a:lnTo>
                    <a:lnTo>
                      <a:pt x="39" y="67"/>
                    </a:lnTo>
                    <a:lnTo>
                      <a:pt x="32" y="65"/>
                    </a:lnTo>
                    <a:lnTo>
                      <a:pt x="26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7" name="Freeform 140"/>
              <p:cNvSpPr>
                <a:spLocks/>
              </p:cNvSpPr>
              <p:nvPr/>
            </p:nvSpPr>
            <p:spPr bwMode="auto">
              <a:xfrm>
                <a:off x="2371" y="3615"/>
                <a:ext cx="71" cy="31"/>
              </a:xfrm>
              <a:custGeom>
                <a:avLst/>
                <a:gdLst>
                  <a:gd name="T0" fmla="*/ 0 w 169"/>
                  <a:gd name="T1" fmla="*/ 0 h 74"/>
                  <a:gd name="T2" fmla="*/ 1 w 169"/>
                  <a:gd name="T3" fmla="*/ 2 h 74"/>
                  <a:gd name="T4" fmla="*/ 3 w 169"/>
                  <a:gd name="T5" fmla="*/ 2 h 74"/>
                  <a:gd name="T6" fmla="*/ 7 w 169"/>
                  <a:gd name="T7" fmla="*/ 4 h 74"/>
                  <a:gd name="T8" fmla="*/ 13 w 169"/>
                  <a:gd name="T9" fmla="*/ 6 h 74"/>
                  <a:gd name="T10" fmla="*/ 19 w 169"/>
                  <a:gd name="T11" fmla="*/ 6 h 74"/>
                  <a:gd name="T12" fmla="*/ 22 w 169"/>
                  <a:gd name="T13" fmla="*/ 8 h 74"/>
                  <a:gd name="T14" fmla="*/ 26 w 169"/>
                  <a:gd name="T15" fmla="*/ 8 h 74"/>
                  <a:gd name="T16" fmla="*/ 30 w 169"/>
                  <a:gd name="T17" fmla="*/ 8 h 74"/>
                  <a:gd name="T18" fmla="*/ 36 w 169"/>
                  <a:gd name="T19" fmla="*/ 10 h 74"/>
                  <a:gd name="T20" fmla="*/ 40 w 169"/>
                  <a:gd name="T21" fmla="*/ 10 h 74"/>
                  <a:gd name="T22" fmla="*/ 43 w 169"/>
                  <a:gd name="T23" fmla="*/ 12 h 74"/>
                  <a:gd name="T24" fmla="*/ 49 w 169"/>
                  <a:gd name="T25" fmla="*/ 12 h 74"/>
                  <a:gd name="T26" fmla="*/ 55 w 169"/>
                  <a:gd name="T27" fmla="*/ 12 h 74"/>
                  <a:gd name="T28" fmla="*/ 60 w 169"/>
                  <a:gd name="T29" fmla="*/ 12 h 74"/>
                  <a:gd name="T30" fmla="*/ 66 w 169"/>
                  <a:gd name="T31" fmla="*/ 12 h 74"/>
                  <a:gd name="T32" fmla="*/ 72 w 169"/>
                  <a:gd name="T33" fmla="*/ 12 h 74"/>
                  <a:gd name="T34" fmla="*/ 79 w 169"/>
                  <a:gd name="T35" fmla="*/ 12 h 74"/>
                  <a:gd name="T36" fmla="*/ 87 w 169"/>
                  <a:gd name="T37" fmla="*/ 12 h 74"/>
                  <a:gd name="T38" fmla="*/ 95 w 169"/>
                  <a:gd name="T39" fmla="*/ 12 h 74"/>
                  <a:gd name="T40" fmla="*/ 98 w 169"/>
                  <a:gd name="T41" fmla="*/ 12 h 74"/>
                  <a:gd name="T42" fmla="*/ 102 w 169"/>
                  <a:gd name="T43" fmla="*/ 12 h 74"/>
                  <a:gd name="T44" fmla="*/ 106 w 169"/>
                  <a:gd name="T45" fmla="*/ 12 h 74"/>
                  <a:gd name="T46" fmla="*/ 110 w 169"/>
                  <a:gd name="T47" fmla="*/ 12 h 74"/>
                  <a:gd name="T48" fmla="*/ 114 w 169"/>
                  <a:gd name="T49" fmla="*/ 10 h 74"/>
                  <a:gd name="T50" fmla="*/ 117 w 169"/>
                  <a:gd name="T51" fmla="*/ 10 h 74"/>
                  <a:gd name="T52" fmla="*/ 121 w 169"/>
                  <a:gd name="T53" fmla="*/ 8 h 74"/>
                  <a:gd name="T54" fmla="*/ 127 w 169"/>
                  <a:gd name="T55" fmla="*/ 8 h 74"/>
                  <a:gd name="T56" fmla="*/ 131 w 169"/>
                  <a:gd name="T57" fmla="*/ 8 h 74"/>
                  <a:gd name="T58" fmla="*/ 135 w 169"/>
                  <a:gd name="T59" fmla="*/ 8 h 74"/>
                  <a:gd name="T60" fmla="*/ 138 w 169"/>
                  <a:gd name="T61" fmla="*/ 6 h 74"/>
                  <a:gd name="T62" fmla="*/ 144 w 169"/>
                  <a:gd name="T63" fmla="*/ 6 h 74"/>
                  <a:gd name="T64" fmla="*/ 169 w 169"/>
                  <a:gd name="T65" fmla="*/ 65 h 74"/>
                  <a:gd name="T66" fmla="*/ 167 w 169"/>
                  <a:gd name="T67" fmla="*/ 65 h 74"/>
                  <a:gd name="T68" fmla="*/ 165 w 169"/>
                  <a:gd name="T69" fmla="*/ 65 h 74"/>
                  <a:gd name="T70" fmla="*/ 161 w 169"/>
                  <a:gd name="T71" fmla="*/ 65 h 74"/>
                  <a:gd name="T72" fmla="*/ 157 w 169"/>
                  <a:gd name="T73" fmla="*/ 67 h 74"/>
                  <a:gd name="T74" fmla="*/ 150 w 169"/>
                  <a:gd name="T75" fmla="*/ 67 h 74"/>
                  <a:gd name="T76" fmla="*/ 144 w 169"/>
                  <a:gd name="T77" fmla="*/ 69 h 74"/>
                  <a:gd name="T78" fmla="*/ 140 w 169"/>
                  <a:gd name="T79" fmla="*/ 69 h 74"/>
                  <a:gd name="T80" fmla="*/ 136 w 169"/>
                  <a:gd name="T81" fmla="*/ 71 h 74"/>
                  <a:gd name="T82" fmla="*/ 131 w 169"/>
                  <a:gd name="T83" fmla="*/ 71 h 74"/>
                  <a:gd name="T84" fmla="*/ 127 w 169"/>
                  <a:gd name="T85" fmla="*/ 72 h 74"/>
                  <a:gd name="T86" fmla="*/ 121 w 169"/>
                  <a:gd name="T87" fmla="*/ 72 h 74"/>
                  <a:gd name="T88" fmla="*/ 116 w 169"/>
                  <a:gd name="T89" fmla="*/ 72 h 74"/>
                  <a:gd name="T90" fmla="*/ 110 w 169"/>
                  <a:gd name="T91" fmla="*/ 72 h 74"/>
                  <a:gd name="T92" fmla="*/ 106 w 169"/>
                  <a:gd name="T93" fmla="*/ 74 h 74"/>
                  <a:gd name="T94" fmla="*/ 98 w 169"/>
                  <a:gd name="T95" fmla="*/ 74 h 74"/>
                  <a:gd name="T96" fmla="*/ 93 w 169"/>
                  <a:gd name="T97" fmla="*/ 74 h 74"/>
                  <a:gd name="T98" fmla="*/ 87 w 169"/>
                  <a:gd name="T99" fmla="*/ 74 h 74"/>
                  <a:gd name="T100" fmla="*/ 81 w 169"/>
                  <a:gd name="T101" fmla="*/ 74 h 74"/>
                  <a:gd name="T102" fmla="*/ 74 w 169"/>
                  <a:gd name="T103" fmla="*/ 72 h 74"/>
                  <a:gd name="T104" fmla="*/ 68 w 169"/>
                  <a:gd name="T105" fmla="*/ 72 h 74"/>
                  <a:gd name="T106" fmla="*/ 60 w 169"/>
                  <a:gd name="T107" fmla="*/ 71 h 74"/>
                  <a:gd name="T108" fmla="*/ 55 w 169"/>
                  <a:gd name="T109" fmla="*/ 71 h 74"/>
                  <a:gd name="T110" fmla="*/ 47 w 169"/>
                  <a:gd name="T111" fmla="*/ 69 h 74"/>
                  <a:gd name="T112" fmla="*/ 40 w 169"/>
                  <a:gd name="T113" fmla="*/ 69 h 74"/>
                  <a:gd name="T114" fmla="*/ 32 w 169"/>
                  <a:gd name="T115" fmla="*/ 67 h 74"/>
                  <a:gd name="T116" fmla="*/ 26 w 169"/>
                  <a:gd name="T117" fmla="*/ 65 h 74"/>
                  <a:gd name="T118" fmla="*/ 0 w 169"/>
                  <a:gd name="T119" fmla="*/ 0 h 74"/>
                  <a:gd name="T120" fmla="*/ 0 w 169"/>
                  <a:gd name="T121" fmla="*/ 0 h 7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9"/>
                  <a:gd name="T184" fmla="*/ 0 h 74"/>
                  <a:gd name="T185" fmla="*/ 169 w 169"/>
                  <a:gd name="T186" fmla="*/ 74 h 7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9" h="74">
                    <a:moveTo>
                      <a:pt x="0" y="0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7" y="4"/>
                    </a:lnTo>
                    <a:lnTo>
                      <a:pt x="13" y="6"/>
                    </a:lnTo>
                    <a:lnTo>
                      <a:pt x="19" y="6"/>
                    </a:lnTo>
                    <a:lnTo>
                      <a:pt x="22" y="8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6" y="10"/>
                    </a:lnTo>
                    <a:lnTo>
                      <a:pt x="40" y="10"/>
                    </a:lnTo>
                    <a:lnTo>
                      <a:pt x="43" y="12"/>
                    </a:lnTo>
                    <a:lnTo>
                      <a:pt x="49" y="12"/>
                    </a:lnTo>
                    <a:lnTo>
                      <a:pt x="55" y="12"/>
                    </a:lnTo>
                    <a:lnTo>
                      <a:pt x="60" y="12"/>
                    </a:lnTo>
                    <a:lnTo>
                      <a:pt x="66" y="12"/>
                    </a:lnTo>
                    <a:lnTo>
                      <a:pt x="72" y="12"/>
                    </a:lnTo>
                    <a:lnTo>
                      <a:pt x="79" y="12"/>
                    </a:lnTo>
                    <a:lnTo>
                      <a:pt x="87" y="12"/>
                    </a:lnTo>
                    <a:lnTo>
                      <a:pt x="95" y="12"/>
                    </a:lnTo>
                    <a:lnTo>
                      <a:pt x="98" y="12"/>
                    </a:lnTo>
                    <a:lnTo>
                      <a:pt x="102" y="12"/>
                    </a:lnTo>
                    <a:lnTo>
                      <a:pt x="106" y="12"/>
                    </a:lnTo>
                    <a:lnTo>
                      <a:pt x="110" y="12"/>
                    </a:lnTo>
                    <a:lnTo>
                      <a:pt x="114" y="10"/>
                    </a:lnTo>
                    <a:lnTo>
                      <a:pt x="117" y="10"/>
                    </a:lnTo>
                    <a:lnTo>
                      <a:pt x="121" y="8"/>
                    </a:lnTo>
                    <a:lnTo>
                      <a:pt x="127" y="8"/>
                    </a:lnTo>
                    <a:lnTo>
                      <a:pt x="131" y="8"/>
                    </a:lnTo>
                    <a:lnTo>
                      <a:pt x="135" y="8"/>
                    </a:lnTo>
                    <a:lnTo>
                      <a:pt x="138" y="6"/>
                    </a:lnTo>
                    <a:lnTo>
                      <a:pt x="144" y="6"/>
                    </a:lnTo>
                    <a:lnTo>
                      <a:pt x="169" y="65"/>
                    </a:lnTo>
                    <a:lnTo>
                      <a:pt x="167" y="65"/>
                    </a:lnTo>
                    <a:lnTo>
                      <a:pt x="165" y="65"/>
                    </a:lnTo>
                    <a:lnTo>
                      <a:pt x="161" y="65"/>
                    </a:lnTo>
                    <a:lnTo>
                      <a:pt x="157" y="67"/>
                    </a:lnTo>
                    <a:lnTo>
                      <a:pt x="150" y="67"/>
                    </a:lnTo>
                    <a:lnTo>
                      <a:pt x="144" y="69"/>
                    </a:lnTo>
                    <a:lnTo>
                      <a:pt x="140" y="69"/>
                    </a:lnTo>
                    <a:lnTo>
                      <a:pt x="136" y="71"/>
                    </a:lnTo>
                    <a:lnTo>
                      <a:pt x="131" y="71"/>
                    </a:lnTo>
                    <a:lnTo>
                      <a:pt x="127" y="72"/>
                    </a:lnTo>
                    <a:lnTo>
                      <a:pt x="121" y="72"/>
                    </a:lnTo>
                    <a:lnTo>
                      <a:pt x="116" y="72"/>
                    </a:lnTo>
                    <a:lnTo>
                      <a:pt x="110" y="72"/>
                    </a:lnTo>
                    <a:lnTo>
                      <a:pt x="106" y="74"/>
                    </a:lnTo>
                    <a:lnTo>
                      <a:pt x="98" y="74"/>
                    </a:lnTo>
                    <a:lnTo>
                      <a:pt x="93" y="74"/>
                    </a:lnTo>
                    <a:lnTo>
                      <a:pt x="87" y="74"/>
                    </a:lnTo>
                    <a:lnTo>
                      <a:pt x="81" y="74"/>
                    </a:lnTo>
                    <a:lnTo>
                      <a:pt x="74" y="72"/>
                    </a:lnTo>
                    <a:lnTo>
                      <a:pt x="68" y="72"/>
                    </a:lnTo>
                    <a:lnTo>
                      <a:pt x="60" y="71"/>
                    </a:lnTo>
                    <a:lnTo>
                      <a:pt x="55" y="71"/>
                    </a:lnTo>
                    <a:lnTo>
                      <a:pt x="47" y="69"/>
                    </a:lnTo>
                    <a:lnTo>
                      <a:pt x="40" y="69"/>
                    </a:lnTo>
                    <a:lnTo>
                      <a:pt x="32" y="67"/>
                    </a:lnTo>
                    <a:lnTo>
                      <a:pt x="26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8" name="Freeform 141"/>
              <p:cNvSpPr>
                <a:spLocks/>
              </p:cNvSpPr>
              <p:nvPr/>
            </p:nvSpPr>
            <p:spPr bwMode="auto">
              <a:xfrm>
                <a:off x="2388" y="3658"/>
                <a:ext cx="70" cy="31"/>
              </a:xfrm>
              <a:custGeom>
                <a:avLst/>
                <a:gdLst>
                  <a:gd name="T0" fmla="*/ 0 w 169"/>
                  <a:gd name="T1" fmla="*/ 0 h 74"/>
                  <a:gd name="T2" fmla="*/ 1 w 169"/>
                  <a:gd name="T3" fmla="*/ 0 h 74"/>
                  <a:gd name="T4" fmla="*/ 3 w 169"/>
                  <a:gd name="T5" fmla="*/ 2 h 74"/>
                  <a:gd name="T6" fmla="*/ 9 w 169"/>
                  <a:gd name="T7" fmla="*/ 4 h 74"/>
                  <a:gd name="T8" fmla="*/ 13 w 169"/>
                  <a:gd name="T9" fmla="*/ 4 h 74"/>
                  <a:gd name="T10" fmla="*/ 19 w 169"/>
                  <a:gd name="T11" fmla="*/ 5 h 74"/>
                  <a:gd name="T12" fmla="*/ 22 w 169"/>
                  <a:gd name="T13" fmla="*/ 5 h 74"/>
                  <a:gd name="T14" fmla="*/ 26 w 169"/>
                  <a:gd name="T15" fmla="*/ 7 h 74"/>
                  <a:gd name="T16" fmla="*/ 30 w 169"/>
                  <a:gd name="T17" fmla="*/ 7 h 74"/>
                  <a:gd name="T18" fmla="*/ 36 w 169"/>
                  <a:gd name="T19" fmla="*/ 9 h 74"/>
                  <a:gd name="T20" fmla="*/ 39 w 169"/>
                  <a:gd name="T21" fmla="*/ 9 h 74"/>
                  <a:gd name="T22" fmla="*/ 43 w 169"/>
                  <a:gd name="T23" fmla="*/ 9 h 74"/>
                  <a:gd name="T24" fmla="*/ 49 w 169"/>
                  <a:gd name="T25" fmla="*/ 9 h 74"/>
                  <a:gd name="T26" fmla="*/ 55 w 169"/>
                  <a:gd name="T27" fmla="*/ 9 h 74"/>
                  <a:gd name="T28" fmla="*/ 60 w 169"/>
                  <a:gd name="T29" fmla="*/ 9 h 74"/>
                  <a:gd name="T30" fmla="*/ 66 w 169"/>
                  <a:gd name="T31" fmla="*/ 11 h 74"/>
                  <a:gd name="T32" fmla="*/ 74 w 169"/>
                  <a:gd name="T33" fmla="*/ 11 h 74"/>
                  <a:gd name="T34" fmla="*/ 79 w 169"/>
                  <a:gd name="T35" fmla="*/ 11 h 74"/>
                  <a:gd name="T36" fmla="*/ 87 w 169"/>
                  <a:gd name="T37" fmla="*/ 11 h 74"/>
                  <a:gd name="T38" fmla="*/ 95 w 169"/>
                  <a:gd name="T39" fmla="*/ 9 h 74"/>
                  <a:gd name="T40" fmla="*/ 98 w 169"/>
                  <a:gd name="T41" fmla="*/ 9 h 74"/>
                  <a:gd name="T42" fmla="*/ 102 w 169"/>
                  <a:gd name="T43" fmla="*/ 9 h 74"/>
                  <a:gd name="T44" fmla="*/ 106 w 169"/>
                  <a:gd name="T45" fmla="*/ 9 h 74"/>
                  <a:gd name="T46" fmla="*/ 110 w 169"/>
                  <a:gd name="T47" fmla="*/ 9 h 74"/>
                  <a:gd name="T48" fmla="*/ 114 w 169"/>
                  <a:gd name="T49" fmla="*/ 9 h 74"/>
                  <a:gd name="T50" fmla="*/ 117 w 169"/>
                  <a:gd name="T51" fmla="*/ 7 h 74"/>
                  <a:gd name="T52" fmla="*/ 123 w 169"/>
                  <a:gd name="T53" fmla="*/ 7 h 74"/>
                  <a:gd name="T54" fmla="*/ 127 w 169"/>
                  <a:gd name="T55" fmla="*/ 7 h 74"/>
                  <a:gd name="T56" fmla="*/ 131 w 169"/>
                  <a:gd name="T57" fmla="*/ 5 h 74"/>
                  <a:gd name="T58" fmla="*/ 134 w 169"/>
                  <a:gd name="T59" fmla="*/ 5 h 74"/>
                  <a:gd name="T60" fmla="*/ 140 w 169"/>
                  <a:gd name="T61" fmla="*/ 5 h 74"/>
                  <a:gd name="T62" fmla="*/ 144 w 169"/>
                  <a:gd name="T63" fmla="*/ 5 h 74"/>
                  <a:gd name="T64" fmla="*/ 169 w 169"/>
                  <a:gd name="T65" fmla="*/ 62 h 74"/>
                  <a:gd name="T66" fmla="*/ 167 w 169"/>
                  <a:gd name="T67" fmla="*/ 62 h 74"/>
                  <a:gd name="T68" fmla="*/ 165 w 169"/>
                  <a:gd name="T69" fmla="*/ 64 h 74"/>
                  <a:gd name="T70" fmla="*/ 161 w 169"/>
                  <a:gd name="T71" fmla="*/ 64 h 74"/>
                  <a:gd name="T72" fmla="*/ 157 w 169"/>
                  <a:gd name="T73" fmla="*/ 66 h 74"/>
                  <a:gd name="T74" fmla="*/ 152 w 169"/>
                  <a:gd name="T75" fmla="*/ 68 h 74"/>
                  <a:gd name="T76" fmla="*/ 144 w 169"/>
                  <a:gd name="T77" fmla="*/ 68 h 74"/>
                  <a:gd name="T78" fmla="*/ 140 w 169"/>
                  <a:gd name="T79" fmla="*/ 68 h 74"/>
                  <a:gd name="T80" fmla="*/ 136 w 169"/>
                  <a:gd name="T81" fmla="*/ 70 h 74"/>
                  <a:gd name="T82" fmla="*/ 131 w 169"/>
                  <a:gd name="T83" fmla="*/ 70 h 74"/>
                  <a:gd name="T84" fmla="*/ 127 w 169"/>
                  <a:gd name="T85" fmla="*/ 72 h 74"/>
                  <a:gd name="T86" fmla="*/ 121 w 169"/>
                  <a:gd name="T87" fmla="*/ 72 h 74"/>
                  <a:gd name="T88" fmla="*/ 117 w 169"/>
                  <a:gd name="T89" fmla="*/ 72 h 74"/>
                  <a:gd name="T90" fmla="*/ 110 w 169"/>
                  <a:gd name="T91" fmla="*/ 72 h 74"/>
                  <a:gd name="T92" fmla="*/ 106 w 169"/>
                  <a:gd name="T93" fmla="*/ 74 h 74"/>
                  <a:gd name="T94" fmla="*/ 98 w 169"/>
                  <a:gd name="T95" fmla="*/ 74 h 74"/>
                  <a:gd name="T96" fmla="*/ 95 w 169"/>
                  <a:gd name="T97" fmla="*/ 74 h 74"/>
                  <a:gd name="T98" fmla="*/ 87 w 169"/>
                  <a:gd name="T99" fmla="*/ 74 h 74"/>
                  <a:gd name="T100" fmla="*/ 81 w 169"/>
                  <a:gd name="T101" fmla="*/ 74 h 74"/>
                  <a:gd name="T102" fmla="*/ 74 w 169"/>
                  <a:gd name="T103" fmla="*/ 72 h 74"/>
                  <a:gd name="T104" fmla="*/ 68 w 169"/>
                  <a:gd name="T105" fmla="*/ 72 h 74"/>
                  <a:gd name="T106" fmla="*/ 60 w 169"/>
                  <a:gd name="T107" fmla="*/ 70 h 74"/>
                  <a:gd name="T108" fmla="*/ 55 w 169"/>
                  <a:gd name="T109" fmla="*/ 70 h 74"/>
                  <a:gd name="T110" fmla="*/ 47 w 169"/>
                  <a:gd name="T111" fmla="*/ 68 h 74"/>
                  <a:gd name="T112" fmla="*/ 39 w 169"/>
                  <a:gd name="T113" fmla="*/ 68 h 74"/>
                  <a:gd name="T114" fmla="*/ 32 w 169"/>
                  <a:gd name="T115" fmla="*/ 66 h 74"/>
                  <a:gd name="T116" fmla="*/ 26 w 169"/>
                  <a:gd name="T117" fmla="*/ 64 h 74"/>
                  <a:gd name="T118" fmla="*/ 0 w 169"/>
                  <a:gd name="T119" fmla="*/ 0 h 74"/>
                  <a:gd name="T120" fmla="*/ 0 w 169"/>
                  <a:gd name="T121" fmla="*/ 0 h 7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9"/>
                  <a:gd name="T184" fmla="*/ 0 h 74"/>
                  <a:gd name="T185" fmla="*/ 169 w 169"/>
                  <a:gd name="T186" fmla="*/ 74 h 7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9" h="74">
                    <a:moveTo>
                      <a:pt x="0" y="0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9" y="5"/>
                    </a:lnTo>
                    <a:lnTo>
                      <a:pt x="22" y="5"/>
                    </a:lnTo>
                    <a:lnTo>
                      <a:pt x="26" y="7"/>
                    </a:lnTo>
                    <a:lnTo>
                      <a:pt x="30" y="7"/>
                    </a:lnTo>
                    <a:lnTo>
                      <a:pt x="36" y="9"/>
                    </a:lnTo>
                    <a:lnTo>
                      <a:pt x="39" y="9"/>
                    </a:lnTo>
                    <a:lnTo>
                      <a:pt x="43" y="9"/>
                    </a:lnTo>
                    <a:lnTo>
                      <a:pt x="49" y="9"/>
                    </a:lnTo>
                    <a:lnTo>
                      <a:pt x="55" y="9"/>
                    </a:lnTo>
                    <a:lnTo>
                      <a:pt x="60" y="9"/>
                    </a:lnTo>
                    <a:lnTo>
                      <a:pt x="66" y="11"/>
                    </a:lnTo>
                    <a:lnTo>
                      <a:pt x="74" y="11"/>
                    </a:lnTo>
                    <a:lnTo>
                      <a:pt x="79" y="11"/>
                    </a:lnTo>
                    <a:lnTo>
                      <a:pt x="87" y="11"/>
                    </a:lnTo>
                    <a:lnTo>
                      <a:pt x="95" y="9"/>
                    </a:lnTo>
                    <a:lnTo>
                      <a:pt x="98" y="9"/>
                    </a:lnTo>
                    <a:lnTo>
                      <a:pt x="102" y="9"/>
                    </a:lnTo>
                    <a:lnTo>
                      <a:pt x="106" y="9"/>
                    </a:lnTo>
                    <a:lnTo>
                      <a:pt x="110" y="9"/>
                    </a:lnTo>
                    <a:lnTo>
                      <a:pt x="114" y="9"/>
                    </a:lnTo>
                    <a:lnTo>
                      <a:pt x="117" y="7"/>
                    </a:lnTo>
                    <a:lnTo>
                      <a:pt x="123" y="7"/>
                    </a:lnTo>
                    <a:lnTo>
                      <a:pt x="127" y="7"/>
                    </a:lnTo>
                    <a:lnTo>
                      <a:pt x="131" y="5"/>
                    </a:lnTo>
                    <a:lnTo>
                      <a:pt x="134" y="5"/>
                    </a:lnTo>
                    <a:lnTo>
                      <a:pt x="140" y="5"/>
                    </a:lnTo>
                    <a:lnTo>
                      <a:pt x="144" y="5"/>
                    </a:lnTo>
                    <a:lnTo>
                      <a:pt x="169" y="62"/>
                    </a:lnTo>
                    <a:lnTo>
                      <a:pt x="167" y="62"/>
                    </a:lnTo>
                    <a:lnTo>
                      <a:pt x="165" y="64"/>
                    </a:lnTo>
                    <a:lnTo>
                      <a:pt x="161" y="64"/>
                    </a:lnTo>
                    <a:lnTo>
                      <a:pt x="157" y="66"/>
                    </a:lnTo>
                    <a:lnTo>
                      <a:pt x="152" y="68"/>
                    </a:lnTo>
                    <a:lnTo>
                      <a:pt x="144" y="68"/>
                    </a:lnTo>
                    <a:lnTo>
                      <a:pt x="140" y="68"/>
                    </a:lnTo>
                    <a:lnTo>
                      <a:pt x="136" y="70"/>
                    </a:lnTo>
                    <a:lnTo>
                      <a:pt x="131" y="70"/>
                    </a:lnTo>
                    <a:lnTo>
                      <a:pt x="127" y="72"/>
                    </a:lnTo>
                    <a:lnTo>
                      <a:pt x="121" y="72"/>
                    </a:lnTo>
                    <a:lnTo>
                      <a:pt x="117" y="72"/>
                    </a:lnTo>
                    <a:lnTo>
                      <a:pt x="110" y="72"/>
                    </a:lnTo>
                    <a:lnTo>
                      <a:pt x="106" y="74"/>
                    </a:lnTo>
                    <a:lnTo>
                      <a:pt x="98" y="74"/>
                    </a:lnTo>
                    <a:lnTo>
                      <a:pt x="95" y="74"/>
                    </a:lnTo>
                    <a:lnTo>
                      <a:pt x="87" y="74"/>
                    </a:lnTo>
                    <a:lnTo>
                      <a:pt x="81" y="74"/>
                    </a:lnTo>
                    <a:lnTo>
                      <a:pt x="74" y="72"/>
                    </a:lnTo>
                    <a:lnTo>
                      <a:pt x="68" y="72"/>
                    </a:lnTo>
                    <a:lnTo>
                      <a:pt x="60" y="70"/>
                    </a:lnTo>
                    <a:lnTo>
                      <a:pt x="55" y="70"/>
                    </a:lnTo>
                    <a:lnTo>
                      <a:pt x="47" y="68"/>
                    </a:lnTo>
                    <a:lnTo>
                      <a:pt x="39" y="68"/>
                    </a:lnTo>
                    <a:lnTo>
                      <a:pt x="32" y="66"/>
                    </a:lnTo>
                    <a:lnTo>
                      <a:pt x="26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9" name="Freeform 142"/>
              <p:cNvSpPr>
                <a:spLocks/>
              </p:cNvSpPr>
              <p:nvPr/>
            </p:nvSpPr>
            <p:spPr bwMode="auto">
              <a:xfrm>
                <a:off x="2403" y="3702"/>
                <a:ext cx="69" cy="31"/>
              </a:xfrm>
              <a:custGeom>
                <a:avLst/>
                <a:gdLst>
                  <a:gd name="T0" fmla="*/ 0 w 165"/>
                  <a:gd name="T1" fmla="*/ 0 h 75"/>
                  <a:gd name="T2" fmla="*/ 0 w 165"/>
                  <a:gd name="T3" fmla="*/ 0 h 75"/>
                  <a:gd name="T4" fmla="*/ 2 w 165"/>
                  <a:gd name="T5" fmla="*/ 2 h 75"/>
                  <a:gd name="T6" fmla="*/ 7 w 165"/>
                  <a:gd name="T7" fmla="*/ 4 h 75"/>
                  <a:gd name="T8" fmla="*/ 11 w 165"/>
                  <a:gd name="T9" fmla="*/ 4 h 75"/>
                  <a:gd name="T10" fmla="*/ 17 w 165"/>
                  <a:gd name="T11" fmla="*/ 6 h 75"/>
                  <a:gd name="T12" fmla="*/ 21 w 165"/>
                  <a:gd name="T13" fmla="*/ 6 h 75"/>
                  <a:gd name="T14" fmla="*/ 24 w 165"/>
                  <a:gd name="T15" fmla="*/ 8 h 75"/>
                  <a:gd name="T16" fmla="*/ 28 w 165"/>
                  <a:gd name="T17" fmla="*/ 8 h 75"/>
                  <a:gd name="T18" fmla="*/ 34 w 165"/>
                  <a:gd name="T19" fmla="*/ 10 h 75"/>
                  <a:gd name="T20" fmla="*/ 38 w 165"/>
                  <a:gd name="T21" fmla="*/ 10 h 75"/>
                  <a:gd name="T22" fmla="*/ 41 w 165"/>
                  <a:gd name="T23" fmla="*/ 10 h 75"/>
                  <a:gd name="T24" fmla="*/ 47 w 165"/>
                  <a:gd name="T25" fmla="*/ 10 h 75"/>
                  <a:gd name="T26" fmla="*/ 53 w 165"/>
                  <a:gd name="T27" fmla="*/ 10 h 75"/>
                  <a:gd name="T28" fmla="*/ 59 w 165"/>
                  <a:gd name="T29" fmla="*/ 10 h 75"/>
                  <a:gd name="T30" fmla="*/ 64 w 165"/>
                  <a:gd name="T31" fmla="*/ 12 h 75"/>
                  <a:gd name="T32" fmla="*/ 70 w 165"/>
                  <a:gd name="T33" fmla="*/ 12 h 75"/>
                  <a:gd name="T34" fmla="*/ 78 w 165"/>
                  <a:gd name="T35" fmla="*/ 12 h 75"/>
                  <a:gd name="T36" fmla="*/ 83 w 165"/>
                  <a:gd name="T37" fmla="*/ 12 h 75"/>
                  <a:gd name="T38" fmla="*/ 91 w 165"/>
                  <a:gd name="T39" fmla="*/ 10 h 75"/>
                  <a:gd name="T40" fmla="*/ 95 w 165"/>
                  <a:gd name="T41" fmla="*/ 10 h 75"/>
                  <a:gd name="T42" fmla="*/ 98 w 165"/>
                  <a:gd name="T43" fmla="*/ 10 h 75"/>
                  <a:gd name="T44" fmla="*/ 102 w 165"/>
                  <a:gd name="T45" fmla="*/ 10 h 75"/>
                  <a:gd name="T46" fmla="*/ 108 w 165"/>
                  <a:gd name="T47" fmla="*/ 10 h 75"/>
                  <a:gd name="T48" fmla="*/ 110 w 165"/>
                  <a:gd name="T49" fmla="*/ 10 h 75"/>
                  <a:gd name="T50" fmla="*/ 116 w 165"/>
                  <a:gd name="T51" fmla="*/ 8 h 75"/>
                  <a:gd name="T52" fmla="*/ 119 w 165"/>
                  <a:gd name="T53" fmla="*/ 8 h 75"/>
                  <a:gd name="T54" fmla="*/ 123 w 165"/>
                  <a:gd name="T55" fmla="*/ 8 h 75"/>
                  <a:gd name="T56" fmla="*/ 127 w 165"/>
                  <a:gd name="T57" fmla="*/ 8 h 75"/>
                  <a:gd name="T58" fmla="*/ 133 w 165"/>
                  <a:gd name="T59" fmla="*/ 8 h 75"/>
                  <a:gd name="T60" fmla="*/ 136 w 165"/>
                  <a:gd name="T61" fmla="*/ 6 h 75"/>
                  <a:gd name="T62" fmla="*/ 142 w 165"/>
                  <a:gd name="T63" fmla="*/ 6 h 75"/>
                  <a:gd name="T64" fmla="*/ 165 w 165"/>
                  <a:gd name="T65" fmla="*/ 63 h 75"/>
                  <a:gd name="T66" fmla="*/ 165 w 165"/>
                  <a:gd name="T67" fmla="*/ 63 h 75"/>
                  <a:gd name="T68" fmla="*/ 163 w 165"/>
                  <a:gd name="T69" fmla="*/ 65 h 75"/>
                  <a:gd name="T70" fmla="*/ 159 w 165"/>
                  <a:gd name="T71" fmla="*/ 65 h 75"/>
                  <a:gd name="T72" fmla="*/ 154 w 165"/>
                  <a:gd name="T73" fmla="*/ 67 h 75"/>
                  <a:gd name="T74" fmla="*/ 148 w 165"/>
                  <a:gd name="T75" fmla="*/ 67 h 75"/>
                  <a:gd name="T76" fmla="*/ 142 w 165"/>
                  <a:gd name="T77" fmla="*/ 69 h 75"/>
                  <a:gd name="T78" fmla="*/ 136 w 165"/>
                  <a:gd name="T79" fmla="*/ 69 h 75"/>
                  <a:gd name="T80" fmla="*/ 133 w 165"/>
                  <a:gd name="T81" fmla="*/ 71 h 75"/>
                  <a:gd name="T82" fmla="*/ 129 w 165"/>
                  <a:gd name="T83" fmla="*/ 71 h 75"/>
                  <a:gd name="T84" fmla="*/ 125 w 165"/>
                  <a:gd name="T85" fmla="*/ 73 h 75"/>
                  <a:gd name="T86" fmla="*/ 119 w 165"/>
                  <a:gd name="T87" fmla="*/ 73 h 75"/>
                  <a:gd name="T88" fmla="*/ 114 w 165"/>
                  <a:gd name="T89" fmla="*/ 73 h 75"/>
                  <a:gd name="T90" fmla="*/ 108 w 165"/>
                  <a:gd name="T91" fmla="*/ 73 h 75"/>
                  <a:gd name="T92" fmla="*/ 102 w 165"/>
                  <a:gd name="T93" fmla="*/ 75 h 75"/>
                  <a:gd name="T94" fmla="*/ 97 w 165"/>
                  <a:gd name="T95" fmla="*/ 75 h 75"/>
                  <a:gd name="T96" fmla="*/ 91 w 165"/>
                  <a:gd name="T97" fmla="*/ 75 h 75"/>
                  <a:gd name="T98" fmla="*/ 83 w 165"/>
                  <a:gd name="T99" fmla="*/ 75 h 75"/>
                  <a:gd name="T100" fmla="*/ 78 w 165"/>
                  <a:gd name="T101" fmla="*/ 75 h 75"/>
                  <a:gd name="T102" fmla="*/ 72 w 165"/>
                  <a:gd name="T103" fmla="*/ 73 h 75"/>
                  <a:gd name="T104" fmla="*/ 64 w 165"/>
                  <a:gd name="T105" fmla="*/ 73 h 75"/>
                  <a:gd name="T106" fmla="*/ 59 w 165"/>
                  <a:gd name="T107" fmla="*/ 71 h 75"/>
                  <a:gd name="T108" fmla="*/ 51 w 165"/>
                  <a:gd name="T109" fmla="*/ 71 h 75"/>
                  <a:gd name="T110" fmla="*/ 43 w 165"/>
                  <a:gd name="T111" fmla="*/ 69 h 75"/>
                  <a:gd name="T112" fmla="*/ 38 w 165"/>
                  <a:gd name="T113" fmla="*/ 69 h 75"/>
                  <a:gd name="T114" fmla="*/ 30 w 165"/>
                  <a:gd name="T115" fmla="*/ 67 h 75"/>
                  <a:gd name="T116" fmla="*/ 22 w 165"/>
                  <a:gd name="T117" fmla="*/ 65 h 75"/>
                  <a:gd name="T118" fmla="*/ 0 w 165"/>
                  <a:gd name="T119" fmla="*/ 0 h 75"/>
                  <a:gd name="T120" fmla="*/ 0 w 165"/>
                  <a:gd name="T121" fmla="*/ 0 h 7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5"/>
                  <a:gd name="T184" fmla="*/ 0 h 75"/>
                  <a:gd name="T185" fmla="*/ 165 w 165"/>
                  <a:gd name="T186" fmla="*/ 75 h 7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5" h="75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7" y="4"/>
                    </a:lnTo>
                    <a:lnTo>
                      <a:pt x="11" y="4"/>
                    </a:lnTo>
                    <a:lnTo>
                      <a:pt x="17" y="6"/>
                    </a:lnTo>
                    <a:lnTo>
                      <a:pt x="21" y="6"/>
                    </a:lnTo>
                    <a:lnTo>
                      <a:pt x="24" y="8"/>
                    </a:lnTo>
                    <a:lnTo>
                      <a:pt x="28" y="8"/>
                    </a:lnTo>
                    <a:lnTo>
                      <a:pt x="34" y="10"/>
                    </a:lnTo>
                    <a:lnTo>
                      <a:pt x="38" y="10"/>
                    </a:lnTo>
                    <a:lnTo>
                      <a:pt x="41" y="10"/>
                    </a:lnTo>
                    <a:lnTo>
                      <a:pt x="47" y="10"/>
                    </a:lnTo>
                    <a:lnTo>
                      <a:pt x="53" y="10"/>
                    </a:lnTo>
                    <a:lnTo>
                      <a:pt x="59" y="10"/>
                    </a:lnTo>
                    <a:lnTo>
                      <a:pt x="64" y="12"/>
                    </a:lnTo>
                    <a:lnTo>
                      <a:pt x="70" y="12"/>
                    </a:lnTo>
                    <a:lnTo>
                      <a:pt x="78" y="12"/>
                    </a:lnTo>
                    <a:lnTo>
                      <a:pt x="83" y="12"/>
                    </a:lnTo>
                    <a:lnTo>
                      <a:pt x="91" y="10"/>
                    </a:lnTo>
                    <a:lnTo>
                      <a:pt x="95" y="10"/>
                    </a:lnTo>
                    <a:lnTo>
                      <a:pt x="98" y="10"/>
                    </a:lnTo>
                    <a:lnTo>
                      <a:pt x="102" y="10"/>
                    </a:lnTo>
                    <a:lnTo>
                      <a:pt x="108" y="10"/>
                    </a:lnTo>
                    <a:lnTo>
                      <a:pt x="110" y="10"/>
                    </a:lnTo>
                    <a:lnTo>
                      <a:pt x="116" y="8"/>
                    </a:lnTo>
                    <a:lnTo>
                      <a:pt x="119" y="8"/>
                    </a:lnTo>
                    <a:lnTo>
                      <a:pt x="123" y="8"/>
                    </a:lnTo>
                    <a:lnTo>
                      <a:pt x="127" y="8"/>
                    </a:lnTo>
                    <a:lnTo>
                      <a:pt x="133" y="8"/>
                    </a:lnTo>
                    <a:lnTo>
                      <a:pt x="136" y="6"/>
                    </a:lnTo>
                    <a:lnTo>
                      <a:pt x="142" y="6"/>
                    </a:lnTo>
                    <a:lnTo>
                      <a:pt x="165" y="63"/>
                    </a:lnTo>
                    <a:lnTo>
                      <a:pt x="163" y="65"/>
                    </a:lnTo>
                    <a:lnTo>
                      <a:pt x="159" y="65"/>
                    </a:lnTo>
                    <a:lnTo>
                      <a:pt x="154" y="67"/>
                    </a:lnTo>
                    <a:lnTo>
                      <a:pt x="148" y="67"/>
                    </a:lnTo>
                    <a:lnTo>
                      <a:pt x="142" y="69"/>
                    </a:lnTo>
                    <a:lnTo>
                      <a:pt x="136" y="69"/>
                    </a:lnTo>
                    <a:lnTo>
                      <a:pt x="133" y="71"/>
                    </a:lnTo>
                    <a:lnTo>
                      <a:pt x="129" y="71"/>
                    </a:lnTo>
                    <a:lnTo>
                      <a:pt x="125" y="73"/>
                    </a:lnTo>
                    <a:lnTo>
                      <a:pt x="119" y="73"/>
                    </a:lnTo>
                    <a:lnTo>
                      <a:pt x="114" y="73"/>
                    </a:lnTo>
                    <a:lnTo>
                      <a:pt x="108" y="73"/>
                    </a:lnTo>
                    <a:lnTo>
                      <a:pt x="102" y="75"/>
                    </a:lnTo>
                    <a:lnTo>
                      <a:pt x="97" y="75"/>
                    </a:lnTo>
                    <a:lnTo>
                      <a:pt x="91" y="75"/>
                    </a:lnTo>
                    <a:lnTo>
                      <a:pt x="83" y="75"/>
                    </a:lnTo>
                    <a:lnTo>
                      <a:pt x="78" y="75"/>
                    </a:lnTo>
                    <a:lnTo>
                      <a:pt x="72" y="73"/>
                    </a:lnTo>
                    <a:lnTo>
                      <a:pt x="64" y="73"/>
                    </a:lnTo>
                    <a:lnTo>
                      <a:pt x="59" y="71"/>
                    </a:lnTo>
                    <a:lnTo>
                      <a:pt x="51" y="71"/>
                    </a:lnTo>
                    <a:lnTo>
                      <a:pt x="43" y="69"/>
                    </a:lnTo>
                    <a:lnTo>
                      <a:pt x="38" y="69"/>
                    </a:lnTo>
                    <a:lnTo>
                      <a:pt x="30" y="67"/>
                    </a:lnTo>
                    <a:lnTo>
                      <a:pt x="22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0" name="Freeform 143"/>
              <p:cNvSpPr>
                <a:spLocks/>
              </p:cNvSpPr>
              <p:nvPr/>
            </p:nvSpPr>
            <p:spPr bwMode="auto">
              <a:xfrm>
                <a:off x="2420" y="3743"/>
                <a:ext cx="69" cy="30"/>
              </a:xfrm>
              <a:custGeom>
                <a:avLst/>
                <a:gdLst>
                  <a:gd name="T0" fmla="*/ 0 w 167"/>
                  <a:gd name="T1" fmla="*/ 0 h 74"/>
                  <a:gd name="T2" fmla="*/ 1 w 167"/>
                  <a:gd name="T3" fmla="*/ 0 h 74"/>
                  <a:gd name="T4" fmla="*/ 3 w 167"/>
                  <a:gd name="T5" fmla="*/ 0 h 74"/>
                  <a:gd name="T6" fmla="*/ 7 w 167"/>
                  <a:gd name="T7" fmla="*/ 2 h 74"/>
                  <a:gd name="T8" fmla="*/ 11 w 167"/>
                  <a:gd name="T9" fmla="*/ 4 h 74"/>
                  <a:gd name="T10" fmla="*/ 19 w 167"/>
                  <a:gd name="T11" fmla="*/ 4 h 74"/>
                  <a:gd name="T12" fmla="*/ 20 w 167"/>
                  <a:gd name="T13" fmla="*/ 6 h 74"/>
                  <a:gd name="T14" fmla="*/ 24 w 167"/>
                  <a:gd name="T15" fmla="*/ 6 h 74"/>
                  <a:gd name="T16" fmla="*/ 30 w 167"/>
                  <a:gd name="T17" fmla="*/ 8 h 74"/>
                  <a:gd name="T18" fmla="*/ 34 w 167"/>
                  <a:gd name="T19" fmla="*/ 8 h 74"/>
                  <a:gd name="T20" fmla="*/ 38 w 167"/>
                  <a:gd name="T21" fmla="*/ 8 h 74"/>
                  <a:gd name="T22" fmla="*/ 43 w 167"/>
                  <a:gd name="T23" fmla="*/ 10 h 74"/>
                  <a:gd name="T24" fmla="*/ 47 w 167"/>
                  <a:gd name="T25" fmla="*/ 10 h 74"/>
                  <a:gd name="T26" fmla="*/ 53 w 167"/>
                  <a:gd name="T27" fmla="*/ 10 h 74"/>
                  <a:gd name="T28" fmla="*/ 58 w 167"/>
                  <a:gd name="T29" fmla="*/ 10 h 74"/>
                  <a:gd name="T30" fmla="*/ 64 w 167"/>
                  <a:gd name="T31" fmla="*/ 12 h 74"/>
                  <a:gd name="T32" fmla="*/ 72 w 167"/>
                  <a:gd name="T33" fmla="*/ 12 h 74"/>
                  <a:gd name="T34" fmla="*/ 79 w 167"/>
                  <a:gd name="T35" fmla="*/ 12 h 74"/>
                  <a:gd name="T36" fmla="*/ 85 w 167"/>
                  <a:gd name="T37" fmla="*/ 12 h 74"/>
                  <a:gd name="T38" fmla="*/ 93 w 167"/>
                  <a:gd name="T39" fmla="*/ 12 h 74"/>
                  <a:gd name="T40" fmla="*/ 96 w 167"/>
                  <a:gd name="T41" fmla="*/ 10 h 74"/>
                  <a:gd name="T42" fmla="*/ 100 w 167"/>
                  <a:gd name="T43" fmla="*/ 10 h 74"/>
                  <a:gd name="T44" fmla="*/ 104 w 167"/>
                  <a:gd name="T45" fmla="*/ 10 h 74"/>
                  <a:gd name="T46" fmla="*/ 108 w 167"/>
                  <a:gd name="T47" fmla="*/ 10 h 74"/>
                  <a:gd name="T48" fmla="*/ 112 w 167"/>
                  <a:gd name="T49" fmla="*/ 10 h 74"/>
                  <a:gd name="T50" fmla="*/ 115 w 167"/>
                  <a:gd name="T51" fmla="*/ 10 h 74"/>
                  <a:gd name="T52" fmla="*/ 121 w 167"/>
                  <a:gd name="T53" fmla="*/ 8 h 74"/>
                  <a:gd name="T54" fmla="*/ 125 w 167"/>
                  <a:gd name="T55" fmla="*/ 8 h 74"/>
                  <a:gd name="T56" fmla="*/ 129 w 167"/>
                  <a:gd name="T57" fmla="*/ 8 h 74"/>
                  <a:gd name="T58" fmla="*/ 134 w 167"/>
                  <a:gd name="T59" fmla="*/ 8 h 74"/>
                  <a:gd name="T60" fmla="*/ 138 w 167"/>
                  <a:gd name="T61" fmla="*/ 8 h 74"/>
                  <a:gd name="T62" fmla="*/ 142 w 167"/>
                  <a:gd name="T63" fmla="*/ 8 h 74"/>
                  <a:gd name="T64" fmla="*/ 167 w 167"/>
                  <a:gd name="T65" fmla="*/ 65 h 74"/>
                  <a:gd name="T66" fmla="*/ 165 w 167"/>
                  <a:gd name="T67" fmla="*/ 65 h 74"/>
                  <a:gd name="T68" fmla="*/ 163 w 167"/>
                  <a:gd name="T69" fmla="*/ 65 h 74"/>
                  <a:gd name="T70" fmla="*/ 161 w 167"/>
                  <a:gd name="T71" fmla="*/ 65 h 74"/>
                  <a:gd name="T72" fmla="*/ 155 w 167"/>
                  <a:gd name="T73" fmla="*/ 67 h 74"/>
                  <a:gd name="T74" fmla="*/ 150 w 167"/>
                  <a:gd name="T75" fmla="*/ 69 h 74"/>
                  <a:gd name="T76" fmla="*/ 142 w 167"/>
                  <a:gd name="T77" fmla="*/ 69 h 74"/>
                  <a:gd name="T78" fmla="*/ 138 w 167"/>
                  <a:gd name="T79" fmla="*/ 69 h 74"/>
                  <a:gd name="T80" fmla="*/ 134 w 167"/>
                  <a:gd name="T81" fmla="*/ 71 h 74"/>
                  <a:gd name="T82" fmla="*/ 131 w 167"/>
                  <a:gd name="T83" fmla="*/ 71 h 74"/>
                  <a:gd name="T84" fmla="*/ 125 w 167"/>
                  <a:gd name="T85" fmla="*/ 73 h 74"/>
                  <a:gd name="T86" fmla="*/ 119 w 167"/>
                  <a:gd name="T87" fmla="*/ 73 h 74"/>
                  <a:gd name="T88" fmla="*/ 115 w 167"/>
                  <a:gd name="T89" fmla="*/ 73 h 74"/>
                  <a:gd name="T90" fmla="*/ 110 w 167"/>
                  <a:gd name="T91" fmla="*/ 73 h 74"/>
                  <a:gd name="T92" fmla="*/ 104 w 167"/>
                  <a:gd name="T93" fmla="*/ 74 h 74"/>
                  <a:gd name="T94" fmla="*/ 98 w 167"/>
                  <a:gd name="T95" fmla="*/ 73 h 74"/>
                  <a:gd name="T96" fmla="*/ 93 w 167"/>
                  <a:gd name="T97" fmla="*/ 73 h 74"/>
                  <a:gd name="T98" fmla="*/ 87 w 167"/>
                  <a:gd name="T99" fmla="*/ 73 h 74"/>
                  <a:gd name="T100" fmla="*/ 81 w 167"/>
                  <a:gd name="T101" fmla="*/ 73 h 74"/>
                  <a:gd name="T102" fmla="*/ 74 w 167"/>
                  <a:gd name="T103" fmla="*/ 73 h 74"/>
                  <a:gd name="T104" fmla="*/ 68 w 167"/>
                  <a:gd name="T105" fmla="*/ 73 h 74"/>
                  <a:gd name="T106" fmla="*/ 60 w 167"/>
                  <a:gd name="T107" fmla="*/ 71 h 74"/>
                  <a:gd name="T108" fmla="*/ 53 w 167"/>
                  <a:gd name="T109" fmla="*/ 71 h 74"/>
                  <a:gd name="T110" fmla="*/ 47 w 167"/>
                  <a:gd name="T111" fmla="*/ 69 h 74"/>
                  <a:gd name="T112" fmla="*/ 39 w 167"/>
                  <a:gd name="T113" fmla="*/ 69 h 74"/>
                  <a:gd name="T114" fmla="*/ 32 w 167"/>
                  <a:gd name="T115" fmla="*/ 67 h 74"/>
                  <a:gd name="T116" fmla="*/ 24 w 167"/>
                  <a:gd name="T117" fmla="*/ 67 h 74"/>
                  <a:gd name="T118" fmla="*/ 0 w 167"/>
                  <a:gd name="T119" fmla="*/ 0 h 74"/>
                  <a:gd name="T120" fmla="*/ 0 w 167"/>
                  <a:gd name="T121" fmla="*/ 0 h 7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7"/>
                  <a:gd name="T184" fmla="*/ 0 h 74"/>
                  <a:gd name="T185" fmla="*/ 167 w 167"/>
                  <a:gd name="T186" fmla="*/ 74 h 7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7" h="74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7" y="2"/>
                    </a:lnTo>
                    <a:lnTo>
                      <a:pt x="11" y="4"/>
                    </a:lnTo>
                    <a:lnTo>
                      <a:pt x="19" y="4"/>
                    </a:lnTo>
                    <a:lnTo>
                      <a:pt x="20" y="6"/>
                    </a:lnTo>
                    <a:lnTo>
                      <a:pt x="24" y="6"/>
                    </a:lnTo>
                    <a:lnTo>
                      <a:pt x="30" y="8"/>
                    </a:lnTo>
                    <a:lnTo>
                      <a:pt x="34" y="8"/>
                    </a:lnTo>
                    <a:lnTo>
                      <a:pt x="38" y="8"/>
                    </a:lnTo>
                    <a:lnTo>
                      <a:pt x="43" y="10"/>
                    </a:lnTo>
                    <a:lnTo>
                      <a:pt x="47" y="10"/>
                    </a:lnTo>
                    <a:lnTo>
                      <a:pt x="53" y="10"/>
                    </a:lnTo>
                    <a:lnTo>
                      <a:pt x="58" y="10"/>
                    </a:lnTo>
                    <a:lnTo>
                      <a:pt x="64" y="12"/>
                    </a:lnTo>
                    <a:lnTo>
                      <a:pt x="72" y="12"/>
                    </a:lnTo>
                    <a:lnTo>
                      <a:pt x="79" y="12"/>
                    </a:lnTo>
                    <a:lnTo>
                      <a:pt x="85" y="12"/>
                    </a:lnTo>
                    <a:lnTo>
                      <a:pt x="93" y="12"/>
                    </a:lnTo>
                    <a:lnTo>
                      <a:pt x="96" y="10"/>
                    </a:lnTo>
                    <a:lnTo>
                      <a:pt x="100" y="10"/>
                    </a:lnTo>
                    <a:lnTo>
                      <a:pt x="104" y="10"/>
                    </a:lnTo>
                    <a:lnTo>
                      <a:pt x="108" y="10"/>
                    </a:lnTo>
                    <a:lnTo>
                      <a:pt x="112" y="10"/>
                    </a:lnTo>
                    <a:lnTo>
                      <a:pt x="115" y="10"/>
                    </a:lnTo>
                    <a:lnTo>
                      <a:pt x="121" y="8"/>
                    </a:lnTo>
                    <a:lnTo>
                      <a:pt x="125" y="8"/>
                    </a:lnTo>
                    <a:lnTo>
                      <a:pt x="129" y="8"/>
                    </a:lnTo>
                    <a:lnTo>
                      <a:pt x="134" y="8"/>
                    </a:lnTo>
                    <a:lnTo>
                      <a:pt x="138" y="8"/>
                    </a:lnTo>
                    <a:lnTo>
                      <a:pt x="142" y="8"/>
                    </a:lnTo>
                    <a:lnTo>
                      <a:pt x="167" y="65"/>
                    </a:lnTo>
                    <a:lnTo>
                      <a:pt x="165" y="65"/>
                    </a:lnTo>
                    <a:lnTo>
                      <a:pt x="163" y="65"/>
                    </a:lnTo>
                    <a:lnTo>
                      <a:pt x="161" y="65"/>
                    </a:lnTo>
                    <a:lnTo>
                      <a:pt x="155" y="67"/>
                    </a:lnTo>
                    <a:lnTo>
                      <a:pt x="150" y="69"/>
                    </a:lnTo>
                    <a:lnTo>
                      <a:pt x="142" y="69"/>
                    </a:lnTo>
                    <a:lnTo>
                      <a:pt x="138" y="69"/>
                    </a:lnTo>
                    <a:lnTo>
                      <a:pt x="134" y="71"/>
                    </a:lnTo>
                    <a:lnTo>
                      <a:pt x="131" y="71"/>
                    </a:lnTo>
                    <a:lnTo>
                      <a:pt x="125" y="73"/>
                    </a:lnTo>
                    <a:lnTo>
                      <a:pt x="119" y="73"/>
                    </a:lnTo>
                    <a:lnTo>
                      <a:pt x="115" y="73"/>
                    </a:lnTo>
                    <a:lnTo>
                      <a:pt x="110" y="73"/>
                    </a:lnTo>
                    <a:lnTo>
                      <a:pt x="104" y="74"/>
                    </a:lnTo>
                    <a:lnTo>
                      <a:pt x="98" y="73"/>
                    </a:lnTo>
                    <a:lnTo>
                      <a:pt x="93" y="73"/>
                    </a:lnTo>
                    <a:lnTo>
                      <a:pt x="87" y="73"/>
                    </a:lnTo>
                    <a:lnTo>
                      <a:pt x="81" y="73"/>
                    </a:lnTo>
                    <a:lnTo>
                      <a:pt x="74" y="73"/>
                    </a:lnTo>
                    <a:lnTo>
                      <a:pt x="68" y="73"/>
                    </a:lnTo>
                    <a:lnTo>
                      <a:pt x="60" y="71"/>
                    </a:lnTo>
                    <a:lnTo>
                      <a:pt x="53" y="71"/>
                    </a:lnTo>
                    <a:lnTo>
                      <a:pt x="47" y="69"/>
                    </a:lnTo>
                    <a:lnTo>
                      <a:pt x="39" y="69"/>
                    </a:lnTo>
                    <a:lnTo>
                      <a:pt x="32" y="67"/>
                    </a:lnTo>
                    <a:lnTo>
                      <a:pt x="24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1" name="Freeform 144"/>
              <p:cNvSpPr>
                <a:spLocks/>
              </p:cNvSpPr>
              <p:nvPr/>
            </p:nvSpPr>
            <p:spPr bwMode="auto">
              <a:xfrm>
                <a:off x="2435" y="3430"/>
                <a:ext cx="127" cy="113"/>
              </a:xfrm>
              <a:custGeom>
                <a:avLst/>
                <a:gdLst>
                  <a:gd name="T0" fmla="*/ 0 w 304"/>
                  <a:gd name="T1" fmla="*/ 203 h 268"/>
                  <a:gd name="T2" fmla="*/ 22 w 304"/>
                  <a:gd name="T3" fmla="*/ 268 h 268"/>
                  <a:gd name="T4" fmla="*/ 304 w 304"/>
                  <a:gd name="T5" fmla="*/ 57 h 268"/>
                  <a:gd name="T6" fmla="*/ 285 w 304"/>
                  <a:gd name="T7" fmla="*/ 0 h 268"/>
                  <a:gd name="T8" fmla="*/ 0 w 304"/>
                  <a:gd name="T9" fmla="*/ 203 h 268"/>
                  <a:gd name="T10" fmla="*/ 0 w 304"/>
                  <a:gd name="T11" fmla="*/ 203 h 2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4"/>
                  <a:gd name="T19" fmla="*/ 0 h 268"/>
                  <a:gd name="T20" fmla="*/ 304 w 304"/>
                  <a:gd name="T21" fmla="*/ 268 h 2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4" h="268">
                    <a:moveTo>
                      <a:pt x="0" y="203"/>
                    </a:moveTo>
                    <a:lnTo>
                      <a:pt x="22" y="268"/>
                    </a:lnTo>
                    <a:lnTo>
                      <a:pt x="304" y="57"/>
                    </a:lnTo>
                    <a:lnTo>
                      <a:pt x="285" y="0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2" name="Freeform 145"/>
              <p:cNvSpPr>
                <a:spLocks/>
              </p:cNvSpPr>
              <p:nvPr/>
            </p:nvSpPr>
            <p:spPr bwMode="auto">
              <a:xfrm>
                <a:off x="2473" y="3487"/>
                <a:ext cx="92" cy="91"/>
              </a:xfrm>
              <a:custGeom>
                <a:avLst/>
                <a:gdLst>
                  <a:gd name="T0" fmla="*/ 0 w 220"/>
                  <a:gd name="T1" fmla="*/ 152 h 219"/>
                  <a:gd name="T2" fmla="*/ 21 w 220"/>
                  <a:gd name="T3" fmla="*/ 219 h 219"/>
                  <a:gd name="T4" fmla="*/ 220 w 220"/>
                  <a:gd name="T5" fmla="*/ 59 h 219"/>
                  <a:gd name="T6" fmla="*/ 201 w 220"/>
                  <a:gd name="T7" fmla="*/ 0 h 219"/>
                  <a:gd name="T8" fmla="*/ 0 w 220"/>
                  <a:gd name="T9" fmla="*/ 152 h 219"/>
                  <a:gd name="T10" fmla="*/ 0 w 220"/>
                  <a:gd name="T11" fmla="*/ 152 h 2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19"/>
                  <a:gd name="T20" fmla="*/ 220 w 220"/>
                  <a:gd name="T21" fmla="*/ 219 h 2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19">
                    <a:moveTo>
                      <a:pt x="0" y="152"/>
                    </a:moveTo>
                    <a:lnTo>
                      <a:pt x="21" y="219"/>
                    </a:lnTo>
                    <a:lnTo>
                      <a:pt x="220" y="59"/>
                    </a:lnTo>
                    <a:lnTo>
                      <a:pt x="201" y="0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54" name="Text Box 146"/>
            <p:cNvSpPr txBox="1">
              <a:spLocks noChangeArrowheads="1"/>
            </p:cNvSpPr>
            <p:nvPr/>
          </p:nvSpPr>
          <p:spPr bwMode="auto">
            <a:xfrm>
              <a:off x="1017" y="1395"/>
              <a:ext cx="855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US" altLang="ja-JP" b="1">
                  <a:ea typeface="ＭＳ Ｐゴシック" pitchFamily="50" charset="-128"/>
                </a:rPr>
                <a:t>Publisher</a:t>
              </a:r>
            </a:p>
          </p:txBody>
        </p:sp>
        <p:sp>
          <p:nvSpPr>
            <p:cNvPr id="18455" name="Line 147"/>
            <p:cNvSpPr>
              <a:spLocks noChangeShapeType="1"/>
            </p:cNvSpPr>
            <p:nvPr/>
          </p:nvSpPr>
          <p:spPr bwMode="auto">
            <a:xfrm flipV="1">
              <a:off x="1040" y="1312"/>
              <a:ext cx="0" cy="369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</a:t>
            </a:r>
            <a:r>
              <a:rPr lang="en-US" dirty="0" smtClean="0"/>
              <a:t>Publishers: Number of Books Published</a:t>
            </a:r>
            <a:endParaRPr lang="de-DE" dirty="0"/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609600" y="1880558"/>
          <a:ext cx="8066088" cy="4045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5347" name="Text Box 19"/>
          <p:cNvSpPr txBox="1">
            <a:spLocks noChangeArrowheads="1"/>
          </p:cNvSpPr>
          <p:nvPr/>
        </p:nvSpPr>
        <p:spPr bwMode="auto">
          <a:xfrm>
            <a:off x="507044" y="6132266"/>
            <a:ext cx="8116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900" b="0" i="1" dirty="0">
                <a:solidFill>
                  <a:schemeClr val="tx1"/>
                </a:solidFill>
              </a:rPr>
              <a:t>(Data </a:t>
            </a:r>
            <a:r>
              <a:rPr lang="en-US" sz="900" i="1" dirty="0">
                <a:solidFill>
                  <a:schemeClr val="tx1"/>
                </a:solidFill>
              </a:rPr>
              <a:t>from </a:t>
            </a:r>
            <a:r>
              <a:rPr lang="en-US" sz="900" i="1" dirty="0" smtClean="0">
                <a:solidFill>
                  <a:schemeClr val="tx1"/>
                </a:solidFill>
              </a:rPr>
              <a:t>www.puballey.com </a:t>
            </a:r>
            <a:r>
              <a:rPr lang="en-US" sz="900" b="0" i="1" dirty="0" smtClean="0">
                <a:solidFill>
                  <a:schemeClr val="tx1"/>
                </a:solidFill>
              </a:rPr>
              <a:t>and publisher websites; </a:t>
            </a:r>
            <a:r>
              <a:rPr lang="en-US" sz="900" b="0" i="1" dirty="0">
                <a:solidFill>
                  <a:schemeClr val="tx1"/>
                </a:solidFill>
              </a:rPr>
              <a:t>if a book is published simultaneously in hard- and paperback editions, only the hardback edition was included)</a:t>
            </a:r>
          </a:p>
        </p:txBody>
      </p:sp>
      <p:sp>
        <p:nvSpPr>
          <p:cNvPr id="355348" name="Text Box 20"/>
          <p:cNvSpPr txBox="1">
            <a:spLocks noChangeArrowheads="1"/>
          </p:cNvSpPr>
          <p:nvPr/>
        </p:nvSpPr>
        <p:spPr bwMode="auto">
          <a:xfrm>
            <a:off x="7903531" y="2378019"/>
            <a:ext cx="5020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000" b="0" dirty="0" smtClean="0">
                <a:solidFill>
                  <a:schemeClr val="tx1"/>
                </a:solidFill>
              </a:rPr>
              <a:t>4,734</a:t>
            </a:r>
            <a:endParaRPr lang="de-DE" sz="1000" b="0" dirty="0">
              <a:solidFill>
                <a:schemeClr val="tx1"/>
              </a:solidFill>
            </a:endParaRPr>
          </a:p>
        </p:txBody>
      </p:sp>
      <p:sp>
        <p:nvSpPr>
          <p:cNvPr id="355349" name="Text Box 21"/>
          <p:cNvSpPr txBox="1">
            <a:spLocks noChangeArrowheads="1"/>
          </p:cNvSpPr>
          <p:nvPr/>
        </p:nvSpPr>
        <p:spPr bwMode="auto">
          <a:xfrm>
            <a:off x="6920248" y="2768071"/>
            <a:ext cx="5020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000" b="0" dirty="0" smtClean="0">
                <a:solidFill>
                  <a:schemeClr val="tx1"/>
                </a:solidFill>
              </a:rPr>
              <a:t>3,959</a:t>
            </a:r>
            <a:endParaRPr lang="de-DE" sz="1000" b="0" dirty="0">
              <a:solidFill>
                <a:schemeClr val="tx1"/>
              </a:solidFill>
            </a:endParaRPr>
          </a:p>
        </p:txBody>
      </p:sp>
      <p:sp>
        <p:nvSpPr>
          <p:cNvPr id="355350" name="Text Box 22"/>
          <p:cNvSpPr txBox="1">
            <a:spLocks noChangeArrowheads="1"/>
          </p:cNvSpPr>
          <p:nvPr/>
        </p:nvSpPr>
        <p:spPr bwMode="auto">
          <a:xfrm>
            <a:off x="4835037" y="3157270"/>
            <a:ext cx="5020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000" b="0" dirty="0" smtClean="0">
                <a:solidFill>
                  <a:schemeClr val="tx1"/>
                </a:solidFill>
              </a:rPr>
              <a:t>2,272</a:t>
            </a:r>
            <a:endParaRPr lang="de-DE" sz="1000" b="0" dirty="0">
              <a:solidFill>
                <a:schemeClr val="tx1"/>
              </a:solidFill>
            </a:endParaRPr>
          </a:p>
        </p:txBody>
      </p:sp>
      <p:sp>
        <p:nvSpPr>
          <p:cNvPr id="355351" name="Text Box 23"/>
          <p:cNvSpPr txBox="1">
            <a:spLocks noChangeArrowheads="1"/>
          </p:cNvSpPr>
          <p:nvPr/>
        </p:nvSpPr>
        <p:spPr bwMode="auto">
          <a:xfrm>
            <a:off x="3753767" y="4299901"/>
            <a:ext cx="5020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000" b="0" dirty="0" smtClean="0">
                <a:solidFill>
                  <a:schemeClr val="tx1"/>
                </a:solidFill>
              </a:rPr>
              <a:t>1,308</a:t>
            </a:r>
            <a:endParaRPr lang="de-DE" sz="1000" b="0" dirty="0">
              <a:solidFill>
                <a:schemeClr val="tx1"/>
              </a:solidFill>
            </a:endParaRPr>
          </a:p>
        </p:txBody>
      </p:sp>
      <p:sp>
        <p:nvSpPr>
          <p:cNvPr id="355352" name="Text Box 24"/>
          <p:cNvSpPr txBox="1">
            <a:spLocks noChangeArrowheads="1"/>
          </p:cNvSpPr>
          <p:nvPr/>
        </p:nvSpPr>
        <p:spPr bwMode="auto">
          <a:xfrm>
            <a:off x="3798569" y="3918416"/>
            <a:ext cx="5020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000" b="0" dirty="0" smtClean="0">
                <a:solidFill>
                  <a:schemeClr val="tx1"/>
                </a:solidFill>
              </a:rPr>
              <a:t>1,457</a:t>
            </a:r>
            <a:endParaRPr lang="de-DE" sz="1000" b="0" dirty="0">
              <a:solidFill>
                <a:schemeClr val="tx1"/>
              </a:solidFill>
            </a:endParaRPr>
          </a:p>
        </p:txBody>
      </p:sp>
      <p:sp>
        <p:nvSpPr>
          <p:cNvPr id="355353" name="Text Box 25"/>
          <p:cNvSpPr txBox="1">
            <a:spLocks noChangeArrowheads="1"/>
          </p:cNvSpPr>
          <p:nvPr/>
        </p:nvSpPr>
        <p:spPr bwMode="auto">
          <a:xfrm>
            <a:off x="3344743" y="4680048"/>
            <a:ext cx="5020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000" b="0" dirty="0" smtClean="0">
                <a:solidFill>
                  <a:schemeClr val="tx1"/>
                </a:solidFill>
              </a:rPr>
              <a:t>1,077</a:t>
            </a:r>
            <a:endParaRPr lang="de-DE" sz="1000" b="0" dirty="0">
              <a:solidFill>
                <a:schemeClr val="tx1"/>
              </a:solidFill>
            </a:endParaRPr>
          </a:p>
        </p:txBody>
      </p:sp>
      <p:sp>
        <p:nvSpPr>
          <p:cNvPr id="355354" name="Text Box 26"/>
          <p:cNvSpPr txBox="1">
            <a:spLocks noChangeArrowheads="1"/>
          </p:cNvSpPr>
          <p:nvPr/>
        </p:nvSpPr>
        <p:spPr bwMode="auto">
          <a:xfrm>
            <a:off x="3970509" y="3537416"/>
            <a:ext cx="5020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000" b="0" dirty="0" smtClean="0">
                <a:solidFill>
                  <a:schemeClr val="tx1"/>
                </a:solidFill>
              </a:rPr>
              <a:t>1,578</a:t>
            </a:r>
            <a:endParaRPr lang="de-DE" sz="1000" b="0" dirty="0">
              <a:solidFill>
                <a:schemeClr val="tx1"/>
              </a:solidFill>
            </a:endParaRPr>
          </a:p>
        </p:txBody>
      </p:sp>
      <p:sp>
        <p:nvSpPr>
          <p:cNvPr id="355355" name="Text Box 27"/>
          <p:cNvSpPr txBox="1">
            <a:spLocks noChangeArrowheads="1"/>
          </p:cNvSpPr>
          <p:nvPr/>
        </p:nvSpPr>
        <p:spPr bwMode="auto">
          <a:xfrm>
            <a:off x="2966523" y="5069673"/>
            <a:ext cx="3962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000" b="0" dirty="0" smtClean="0">
                <a:solidFill>
                  <a:schemeClr val="tx1"/>
                </a:solidFill>
              </a:rPr>
              <a:t>725</a:t>
            </a:r>
            <a:endParaRPr lang="de-DE" sz="1000" b="0" dirty="0">
              <a:solidFill>
                <a:schemeClr val="tx1"/>
              </a:solidFill>
            </a:endParaRPr>
          </a:p>
        </p:txBody>
      </p:sp>
      <p:sp>
        <p:nvSpPr>
          <p:cNvPr id="355357" name="Text Box 29"/>
          <p:cNvSpPr txBox="1">
            <a:spLocks noChangeArrowheads="1"/>
          </p:cNvSpPr>
          <p:nvPr/>
        </p:nvSpPr>
        <p:spPr bwMode="auto">
          <a:xfrm>
            <a:off x="2405964" y="5450673"/>
            <a:ext cx="3962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000" b="0" dirty="0" smtClean="0">
                <a:solidFill>
                  <a:schemeClr val="tx1"/>
                </a:solidFill>
              </a:rPr>
              <a:t>239</a:t>
            </a:r>
            <a:endParaRPr lang="de-DE" sz="1000" b="0" dirty="0">
              <a:solidFill>
                <a:schemeClr val="tx1"/>
              </a:solidFill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58800" y="1519238"/>
            <a:ext cx="8116888" cy="4432988"/>
            <a:chOff x="477" y="1149"/>
            <a:chExt cx="5286" cy="2625"/>
          </a:xfrm>
        </p:grpSpPr>
        <p:sp>
          <p:nvSpPr>
            <p:cNvPr id="355359" name="Text Box 31"/>
            <p:cNvSpPr txBox="1">
              <a:spLocks noChangeArrowheads="1"/>
            </p:cNvSpPr>
            <p:nvPr/>
          </p:nvSpPr>
          <p:spPr bwMode="auto">
            <a:xfrm>
              <a:off x="477" y="1149"/>
              <a:ext cx="5286" cy="180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b="1" dirty="0">
                  <a:solidFill>
                    <a:schemeClr val="bg1"/>
                  </a:solidFill>
                </a:rPr>
                <a:t>Number of English-Language Titles Published in 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2011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55360" name="Rectangle 32"/>
            <p:cNvSpPr>
              <a:spLocks noChangeArrowheads="1"/>
            </p:cNvSpPr>
            <p:nvPr/>
          </p:nvSpPr>
          <p:spPr bwMode="auto">
            <a:xfrm>
              <a:off x="477" y="1149"/>
              <a:ext cx="5286" cy="2625"/>
            </a:xfrm>
            <a:prstGeom prst="rect">
              <a:avLst/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er_2012">
  <a:themeElements>
    <a:clrScheme name="Benutzerdefiniert 5">
      <a:dk1>
        <a:srgbClr val="002143"/>
      </a:dk1>
      <a:lt1>
        <a:srgbClr val="FFFFFF"/>
      </a:lt1>
      <a:dk2>
        <a:srgbClr val="5F5F5F"/>
      </a:dk2>
      <a:lt2>
        <a:srgbClr val="EDEDED"/>
      </a:lt2>
      <a:accent1>
        <a:srgbClr val="00468A"/>
      </a:accent1>
      <a:accent2>
        <a:srgbClr val="0176C3"/>
      </a:accent2>
      <a:accent3>
        <a:srgbClr val="B3DCF5"/>
      </a:accent3>
      <a:accent4>
        <a:srgbClr val="8C8C8C"/>
      </a:accent4>
      <a:accent5>
        <a:srgbClr val="CCCCCC"/>
      </a:accent5>
      <a:accent6>
        <a:srgbClr val="EE7D11"/>
      </a:accent6>
      <a:hlink>
        <a:srgbClr val="0176C3"/>
      </a:hlink>
      <a:folHlink>
        <a:srgbClr val="999999"/>
      </a:folHlink>
    </a:clrScheme>
    <a:fontScheme name="Springer_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marL="177800" indent="-177800" algn="l">
          <a:spcBef>
            <a:spcPts val="800"/>
          </a:spcBef>
          <a:buClr>
            <a:schemeClr val="accent2"/>
          </a:buClr>
          <a:buSzPct val="100000"/>
          <a:buFont typeface="Arial"/>
          <a:buChar char="•"/>
          <a:defRPr dirty="0" err="1" smtClean="0">
            <a:latin typeface="+mn-lt"/>
          </a:defRPr>
        </a:defPPr>
      </a:lstStyle>
    </a:tx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B5A6A8B7CBFA44847CE5CB5389AAF0" ma:contentTypeVersion="7" ma:contentTypeDescription="Create a new document." ma:contentTypeScope="" ma:versionID="4e8a34f7b9d485c7cb12b8ced6133b4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cb3ebd254fe635dbe1257546e75423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0787DD-1FA5-4B09-A1B8-41F1CB7B9C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013DA90-BD5A-4905-B6B0-78DC409BCFB2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84C15D6-C9EE-4860-AF84-7636ED4BDA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ppt_master_2012</Template>
  <TotalTime>0</TotalTime>
  <Words>1267</Words>
  <Application>Microsoft Office PowerPoint</Application>
  <PresentationFormat>Diavetítés a képernyőre (4:3 oldalarány)</PresentationFormat>
  <Paragraphs>231</Paragraphs>
  <Slides>28</Slides>
  <Notes>25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29" baseType="lpstr">
      <vt:lpstr>Springer_2012</vt:lpstr>
      <vt:lpstr>The Springer eBook Collection</vt:lpstr>
      <vt:lpstr>Agenda</vt:lpstr>
      <vt:lpstr>Springer: over 88,000 eBooks!</vt:lpstr>
      <vt:lpstr>PowerPoint bemutató</vt:lpstr>
      <vt:lpstr>SpringerLink – eBook LookInside</vt:lpstr>
      <vt:lpstr>SpringerLink eBooks-continued</vt:lpstr>
      <vt:lpstr>Unlimited access to eBooks</vt:lpstr>
      <vt:lpstr>Win-Win situation  in the eBook market</vt:lpstr>
      <vt:lpstr>Leading Publishers: Number of Books Published</vt:lpstr>
      <vt:lpstr>eBook Collection</vt:lpstr>
      <vt:lpstr>Key Features for Librarians</vt:lpstr>
      <vt:lpstr>Availability</vt:lpstr>
      <vt:lpstr>2012 Chapter Downloads by Copyright Years</vt:lpstr>
      <vt:lpstr>eBooks Downloads by Visitor Referral</vt:lpstr>
      <vt:lpstr>MARC Records</vt:lpstr>
      <vt:lpstr>Springer eBooks: NO Digital Rights Management (DRM): </vt:lpstr>
      <vt:lpstr>Mobile Device Support</vt:lpstr>
      <vt:lpstr>eReaders – the future of reading?</vt:lpstr>
      <vt:lpstr>PowerPoint bemutató</vt:lpstr>
      <vt:lpstr>PowerPoint bemutató</vt:lpstr>
      <vt:lpstr>SpringerLink eBooks are compatible with mobile readers</vt:lpstr>
      <vt:lpstr>What is Springer’s “MyCopy”?</vt:lpstr>
      <vt:lpstr>What is Springer’s “MyCopy”?</vt:lpstr>
      <vt:lpstr>Branding MyCopy Books</vt:lpstr>
      <vt:lpstr>MyCopy</vt:lpstr>
      <vt:lpstr>Pricing</vt:lpstr>
      <vt:lpstr>Summary - Springer eBooks Collection is:</vt:lpstr>
      <vt:lpstr>Thank You! – Questions? </vt:lpstr>
    </vt:vector>
  </TitlesOfParts>
  <Company>Springer SBM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Springer-SBM</dc:creator>
  <cp:lastModifiedBy>Dr. Vasas Livia</cp:lastModifiedBy>
  <cp:revision>202</cp:revision>
  <cp:lastPrinted>2005-10-12T14:17:50Z</cp:lastPrinted>
  <dcterms:created xsi:type="dcterms:W3CDTF">2007-12-12T12:38:44Z</dcterms:created>
  <dcterms:modified xsi:type="dcterms:W3CDTF">2013-09-25T12:50:58Z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0x010100AFB5A6A8B7CBFA44847CE5CB5389AAF0</vt:lpwstr>
  </property>
</Properties>
</file>